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0" r:id="rId5"/>
  </p:sldMasterIdLst>
  <p:notesMasterIdLst>
    <p:notesMasterId r:id="rId22"/>
  </p:notesMasterIdLst>
  <p:sldIdLst>
    <p:sldId id="284" r:id="rId6"/>
    <p:sldId id="287" r:id="rId7"/>
    <p:sldId id="261" r:id="rId8"/>
    <p:sldId id="262" r:id="rId9"/>
    <p:sldId id="306" r:id="rId10"/>
    <p:sldId id="308" r:id="rId11"/>
    <p:sldId id="288" r:id="rId12"/>
    <p:sldId id="298" r:id="rId13"/>
    <p:sldId id="299" r:id="rId14"/>
    <p:sldId id="297" r:id="rId15"/>
    <p:sldId id="304" r:id="rId16"/>
    <p:sldId id="305" r:id="rId17"/>
    <p:sldId id="312" r:id="rId18"/>
    <p:sldId id="314" r:id="rId19"/>
    <p:sldId id="311" r:id="rId20"/>
    <p:sldId id="2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7B89"/>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86F52-5209-491C-9837-8C307130311F}" v="25" dt="2023-04-09T16:42:00.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av Paul" userId="8e71f513a219204a" providerId="LiveId" clId="{54086F52-5209-491C-9837-8C307130311F}"/>
    <pc:docChg chg="undo custSel addSld delSld modSld sldOrd modMainMaster">
      <pc:chgData name="Gaurav Paul" userId="8e71f513a219204a" providerId="LiveId" clId="{54086F52-5209-491C-9837-8C307130311F}" dt="2023-04-10T05:59:27.464" v="605"/>
      <pc:docMkLst>
        <pc:docMk/>
      </pc:docMkLst>
      <pc:sldChg chg="modSp modTransition">
        <pc:chgData name="Gaurav Paul" userId="8e71f513a219204a" providerId="LiveId" clId="{54086F52-5209-491C-9837-8C307130311F}" dt="2023-04-10T05:36:57.920" v="497"/>
        <pc:sldMkLst>
          <pc:docMk/>
          <pc:sldMk cId="2831084956" sldId="261"/>
        </pc:sldMkLst>
        <pc:spChg chg="mod">
          <ac:chgData name="Gaurav Paul" userId="8e71f513a219204a" providerId="LiveId" clId="{54086F52-5209-491C-9837-8C307130311F}" dt="2023-04-10T05:36:57.920" v="497"/>
          <ac:spMkLst>
            <pc:docMk/>
            <pc:sldMk cId="2831084956" sldId="261"/>
            <ac:spMk id="2" creationId="{6E47F9DE-790E-73FB-5997-D28667522E25}"/>
          </ac:spMkLst>
        </pc:spChg>
        <pc:spChg chg="mod">
          <ac:chgData name="Gaurav Paul" userId="8e71f513a219204a" providerId="LiveId" clId="{54086F52-5209-491C-9837-8C307130311F}" dt="2023-04-10T05:36:57.920" v="497"/>
          <ac:spMkLst>
            <pc:docMk/>
            <pc:sldMk cId="2831084956" sldId="261"/>
            <ac:spMk id="3" creationId="{B334037D-4CE3-17DC-7A2A-64E8120A9B43}"/>
          </ac:spMkLst>
        </pc:spChg>
        <pc:spChg chg="mod">
          <ac:chgData name="Gaurav Paul" userId="8e71f513a219204a" providerId="LiveId" clId="{54086F52-5209-491C-9837-8C307130311F}" dt="2023-04-10T05:36:57.920" v="497"/>
          <ac:spMkLst>
            <pc:docMk/>
            <pc:sldMk cId="2831084956" sldId="261"/>
            <ac:spMk id="4" creationId="{D365AE64-060D-5DA2-F1C8-F32CD8298C8D}"/>
          </ac:spMkLst>
        </pc:spChg>
        <pc:spChg chg="mod">
          <ac:chgData name="Gaurav Paul" userId="8e71f513a219204a" providerId="LiveId" clId="{54086F52-5209-491C-9837-8C307130311F}" dt="2023-04-10T05:36:57.920" v="497"/>
          <ac:spMkLst>
            <pc:docMk/>
            <pc:sldMk cId="2831084956" sldId="261"/>
            <ac:spMk id="17" creationId="{135DEC17-7793-A28F-6420-878EDB94ED9C}"/>
          </ac:spMkLst>
        </pc:spChg>
      </pc:sldChg>
      <pc:sldChg chg="modSp modTransition">
        <pc:chgData name="Gaurav Paul" userId="8e71f513a219204a" providerId="LiveId" clId="{54086F52-5209-491C-9837-8C307130311F}" dt="2023-04-10T05:36:57.920" v="497"/>
        <pc:sldMkLst>
          <pc:docMk/>
          <pc:sldMk cId="2011023441" sldId="262"/>
        </pc:sldMkLst>
        <pc:spChg chg="mod">
          <ac:chgData name="Gaurav Paul" userId="8e71f513a219204a" providerId="LiveId" clId="{54086F52-5209-491C-9837-8C307130311F}" dt="2023-04-10T05:36:57.920" v="497"/>
          <ac:spMkLst>
            <pc:docMk/>
            <pc:sldMk cId="2011023441" sldId="262"/>
            <ac:spMk id="2" creationId="{7F9A2F75-9D02-3ED8-071B-99FC210DE10A}"/>
          </ac:spMkLst>
        </pc:spChg>
        <pc:spChg chg="mod">
          <ac:chgData name="Gaurav Paul" userId="8e71f513a219204a" providerId="LiveId" clId="{54086F52-5209-491C-9837-8C307130311F}" dt="2023-04-10T05:36:57.920" v="497"/>
          <ac:spMkLst>
            <pc:docMk/>
            <pc:sldMk cId="2011023441" sldId="262"/>
            <ac:spMk id="3" creationId="{5D99E0B8-E907-B063-5006-1AC4BB8FC787}"/>
          </ac:spMkLst>
        </pc:spChg>
        <pc:spChg chg="mod">
          <ac:chgData name="Gaurav Paul" userId="8e71f513a219204a" providerId="LiveId" clId="{54086F52-5209-491C-9837-8C307130311F}" dt="2023-04-10T05:36:57.920" v="497"/>
          <ac:spMkLst>
            <pc:docMk/>
            <pc:sldMk cId="2011023441" sldId="262"/>
            <ac:spMk id="4" creationId="{C36F3D20-2309-63AE-98EC-B0B390129228}"/>
          </ac:spMkLst>
        </pc:spChg>
      </pc:sldChg>
      <pc:sldChg chg="modSp modTransition">
        <pc:chgData name="Gaurav Paul" userId="8e71f513a219204a" providerId="LiveId" clId="{54086F52-5209-491C-9837-8C307130311F}" dt="2023-04-10T05:36:57.920" v="497"/>
        <pc:sldMkLst>
          <pc:docMk/>
          <pc:sldMk cId="4097023305" sldId="284"/>
        </pc:sldMkLst>
        <pc:spChg chg="mod">
          <ac:chgData name="Gaurav Paul" userId="8e71f513a219204a" providerId="LiveId" clId="{54086F52-5209-491C-9837-8C307130311F}" dt="2023-04-10T05:36:57.920" v="497"/>
          <ac:spMkLst>
            <pc:docMk/>
            <pc:sldMk cId="4097023305" sldId="284"/>
            <ac:spMk id="23" creationId="{A4F37AB6-4681-D744-2F89-2949D08676DC}"/>
          </ac:spMkLst>
        </pc:spChg>
        <pc:spChg chg="mod">
          <ac:chgData name="Gaurav Paul" userId="8e71f513a219204a" providerId="LiveId" clId="{54086F52-5209-491C-9837-8C307130311F}" dt="2023-04-10T05:36:57.920" v="497"/>
          <ac:spMkLst>
            <pc:docMk/>
            <pc:sldMk cId="4097023305" sldId="284"/>
            <ac:spMk id="26" creationId="{06930851-3EE7-5B25-F590-CCB7467A2094}"/>
          </ac:spMkLst>
        </pc:spChg>
        <pc:picChg chg="mod">
          <ac:chgData name="Gaurav Paul" userId="8e71f513a219204a" providerId="LiveId" clId="{54086F52-5209-491C-9837-8C307130311F}" dt="2023-04-10T05:36:57.920" v="497"/>
          <ac:picMkLst>
            <pc:docMk/>
            <pc:sldMk cId="4097023305" sldId="284"/>
            <ac:picMk id="37" creationId="{A19A6DDD-C216-2AAD-4F19-4A7B5929202A}"/>
          </ac:picMkLst>
        </pc:picChg>
      </pc:sldChg>
      <pc:sldChg chg="delSp modSp mod modTransition">
        <pc:chgData name="Gaurav Paul" userId="8e71f513a219204a" providerId="LiveId" clId="{54086F52-5209-491C-9837-8C307130311F}" dt="2023-04-10T05:36:57.920" v="497"/>
        <pc:sldMkLst>
          <pc:docMk/>
          <pc:sldMk cId="375226397" sldId="285"/>
        </pc:sldMkLst>
        <pc:spChg chg="mod">
          <ac:chgData name="Gaurav Paul" userId="8e71f513a219204a" providerId="LiveId" clId="{54086F52-5209-491C-9837-8C307130311F}" dt="2023-04-09T13:06:58.745" v="176" actId="20577"/>
          <ac:spMkLst>
            <pc:docMk/>
            <pc:sldMk cId="375226397" sldId="285"/>
            <ac:spMk id="2" creationId="{7B768D10-52FC-614F-89A5-4F793BEFE8EF}"/>
          </ac:spMkLst>
        </pc:spChg>
        <pc:spChg chg="mod">
          <ac:chgData name="Gaurav Paul" userId="8e71f513a219204a" providerId="LiveId" clId="{54086F52-5209-491C-9837-8C307130311F}" dt="2023-04-10T05:36:57.920" v="497"/>
          <ac:spMkLst>
            <pc:docMk/>
            <pc:sldMk cId="375226397" sldId="285"/>
            <ac:spMk id="11" creationId="{15C5FD85-E72E-D48C-0D76-91EA628295DE}"/>
          </ac:spMkLst>
        </pc:spChg>
        <pc:spChg chg="del mod">
          <ac:chgData name="Gaurav Paul" userId="8e71f513a219204a" providerId="LiveId" clId="{54086F52-5209-491C-9837-8C307130311F}" dt="2023-04-09T12:57:13.976" v="46"/>
          <ac:spMkLst>
            <pc:docMk/>
            <pc:sldMk cId="375226397" sldId="285"/>
            <ac:spMk id="24" creationId="{691094E8-25C3-9DF5-3EC0-AE92F660BAE7}"/>
          </ac:spMkLst>
        </pc:spChg>
        <pc:picChg chg="mod">
          <ac:chgData name="Gaurav Paul" userId="8e71f513a219204a" providerId="LiveId" clId="{54086F52-5209-491C-9837-8C307130311F}" dt="2023-04-10T05:36:57.920" v="497"/>
          <ac:picMkLst>
            <pc:docMk/>
            <pc:sldMk cId="375226397" sldId="285"/>
            <ac:picMk id="20" creationId="{8D7A59D3-73E6-7B4F-233D-1E1D338BC0C6}"/>
          </ac:picMkLst>
        </pc:picChg>
      </pc:sldChg>
      <pc:sldChg chg="modSp mod modTransition">
        <pc:chgData name="Gaurav Paul" userId="8e71f513a219204a" providerId="LiveId" clId="{54086F52-5209-491C-9837-8C307130311F}" dt="2023-04-10T05:36:57.920" v="497"/>
        <pc:sldMkLst>
          <pc:docMk/>
          <pc:sldMk cId="681978606" sldId="286"/>
        </pc:sldMkLst>
        <pc:spChg chg="mod">
          <ac:chgData name="Gaurav Paul" userId="8e71f513a219204a" providerId="LiveId" clId="{54086F52-5209-491C-9837-8C307130311F}" dt="2023-04-10T05:36:57.920" v="497"/>
          <ac:spMkLst>
            <pc:docMk/>
            <pc:sldMk cId="681978606" sldId="286"/>
            <ac:spMk id="2" creationId="{830B3421-27E8-64F7-C72E-A20B3B5BFD28}"/>
          </ac:spMkLst>
        </pc:spChg>
        <pc:spChg chg="mod">
          <ac:chgData name="Gaurav Paul" userId="8e71f513a219204a" providerId="LiveId" clId="{54086F52-5209-491C-9837-8C307130311F}" dt="2023-04-10T05:36:57.920" v="497"/>
          <ac:spMkLst>
            <pc:docMk/>
            <pc:sldMk cId="681978606" sldId="286"/>
            <ac:spMk id="3" creationId="{6FFCC227-AEF6-4194-577B-C14BE9F08F99}"/>
          </ac:spMkLst>
        </pc:spChg>
        <pc:spChg chg="mod">
          <ac:chgData name="Gaurav Paul" userId="8e71f513a219204a" providerId="LiveId" clId="{54086F52-5209-491C-9837-8C307130311F}" dt="2023-04-10T05:36:57.920" v="497"/>
          <ac:spMkLst>
            <pc:docMk/>
            <pc:sldMk cId="681978606" sldId="286"/>
            <ac:spMk id="4" creationId="{EDA1DEE7-E7EE-60E4-4393-4B4043EFAC72}"/>
          </ac:spMkLst>
        </pc:spChg>
        <pc:spChg chg="mod">
          <ac:chgData name="Gaurav Paul" userId="8e71f513a219204a" providerId="LiveId" clId="{54086F52-5209-491C-9837-8C307130311F}" dt="2023-04-10T05:36:57.920" v="497"/>
          <ac:spMkLst>
            <pc:docMk/>
            <pc:sldMk cId="681978606" sldId="286"/>
            <ac:spMk id="5" creationId="{0D7E0F31-9524-2A85-6CB5-22AF4974A1F5}"/>
          </ac:spMkLst>
        </pc:spChg>
        <pc:spChg chg="mod">
          <ac:chgData name="Gaurav Paul" userId="8e71f513a219204a" providerId="LiveId" clId="{54086F52-5209-491C-9837-8C307130311F}" dt="2023-04-10T05:36:57.920" v="497"/>
          <ac:spMkLst>
            <pc:docMk/>
            <pc:sldMk cId="681978606" sldId="286"/>
            <ac:spMk id="6" creationId="{79D4236D-E11C-38FC-772B-CE8903600265}"/>
          </ac:spMkLst>
        </pc:spChg>
        <pc:spChg chg="mod">
          <ac:chgData name="Gaurav Paul" userId="8e71f513a219204a" providerId="LiveId" clId="{54086F52-5209-491C-9837-8C307130311F}" dt="2023-04-10T05:36:57.920" v="497"/>
          <ac:spMkLst>
            <pc:docMk/>
            <pc:sldMk cId="681978606" sldId="286"/>
            <ac:spMk id="7" creationId="{2FC2164E-29EB-0A75-9DCC-C2F08040A581}"/>
          </ac:spMkLst>
        </pc:spChg>
        <pc:spChg chg="mod">
          <ac:chgData name="Gaurav Paul" userId="8e71f513a219204a" providerId="LiveId" clId="{54086F52-5209-491C-9837-8C307130311F}" dt="2023-04-10T05:36:57.920" v="497"/>
          <ac:spMkLst>
            <pc:docMk/>
            <pc:sldMk cId="681978606" sldId="286"/>
            <ac:spMk id="8" creationId="{06974E3C-F63F-9F93-EE35-CD5E465CD080}"/>
          </ac:spMkLst>
        </pc:spChg>
        <pc:spChg chg="mod">
          <ac:chgData name="Gaurav Paul" userId="8e71f513a219204a" providerId="LiveId" clId="{54086F52-5209-491C-9837-8C307130311F}" dt="2023-04-10T05:36:57.920" v="497"/>
          <ac:spMkLst>
            <pc:docMk/>
            <pc:sldMk cId="681978606" sldId="286"/>
            <ac:spMk id="9" creationId="{482D95C9-142A-BF9A-3602-F4AB11608174}"/>
          </ac:spMkLst>
        </pc:spChg>
        <pc:spChg chg="mod">
          <ac:chgData name="Gaurav Paul" userId="8e71f513a219204a" providerId="LiveId" clId="{54086F52-5209-491C-9837-8C307130311F}" dt="2023-04-10T05:36:57.920" v="497"/>
          <ac:spMkLst>
            <pc:docMk/>
            <pc:sldMk cId="681978606" sldId="286"/>
            <ac:spMk id="10" creationId="{DD2F5204-1928-06AD-9878-6DD27D5DF27D}"/>
          </ac:spMkLst>
        </pc:spChg>
        <pc:spChg chg="mod">
          <ac:chgData name="Gaurav Paul" userId="8e71f513a219204a" providerId="LiveId" clId="{54086F52-5209-491C-9837-8C307130311F}" dt="2023-04-10T05:36:57.920" v="497"/>
          <ac:spMkLst>
            <pc:docMk/>
            <pc:sldMk cId="681978606" sldId="286"/>
            <ac:spMk id="11" creationId="{64977FAA-28B8-34BB-09CE-CCE6C8C73D62}"/>
          </ac:spMkLst>
        </pc:spChg>
        <pc:spChg chg="mod">
          <ac:chgData name="Gaurav Paul" userId="8e71f513a219204a" providerId="LiveId" clId="{54086F52-5209-491C-9837-8C307130311F}" dt="2023-04-10T05:36:57.920" v="497"/>
          <ac:spMkLst>
            <pc:docMk/>
            <pc:sldMk cId="681978606" sldId="286"/>
            <ac:spMk id="12" creationId="{8B9D1FB0-0B3C-DCCA-CB4F-4FEAE1317B81}"/>
          </ac:spMkLst>
        </pc:spChg>
        <pc:spChg chg="mod">
          <ac:chgData name="Gaurav Paul" userId="8e71f513a219204a" providerId="LiveId" clId="{54086F52-5209-491C-9837-8C307130311F}" dt="2023-04-10T05:36:57.920" v="497"/>
          <ac:spMkLst>
            <pc:docMk/>
            <pc:sldMk cId="681978606" sldId="286"/>
            <ac:spMk id="13" creationId="{8FA1C40B-4426-2DD0-CFB0-3E30E9C28215}"/>
          </ac:spMkLst>
        </pc:spChg>
        <pc:spChg chg="mod">
          <ac:chgData name="Gaurav Paul" userId="8e71f513a219204a" providerId="LiveId" clId="{54086F52-5209-491C-9837-8C307130311F}" dt="2023-04-10T05:36:57.920" v="497"/>
          <ac:spMkLst>
            <pc:docMk/>
            <pc:sldMk cId="681978606" sldId="286"/>
            <ac:spMk id="15" creationId="{9EB92BE4-4ECF-AA5A-EBFA-AC2DBA93582C}"/>
          </ac:spMkLst>
        </pc:spChg>
      </pc:sldChg>
      <pc:sldChg chg="modSp modTransition">
        <pc:chgData name="Gaurav Paul" userId="8e71f513a219204a" providerId="LiveId" clId="{54086F52-5209-491C-9837-8C307130311F}" dt="2023-04-10T05:36:57.920" v="497"/>
        <pc:sldMkLst>
          <pc:docMk/>
          <pc:sldMk cId="3780002892" sldId="287"/>
        </pc:sldMkLst>
        <pc:spChg chg="mod">
          <ac:chgData name="Gaurav Paul" userId="8e71f513a219204a" providerId="LiveId" clId="{54086F52-5209-491C-9837-8C307130311F}" dt="2023-04-10T05:36:57.920" v="497"/>
          <ac:spMkLst>
            <pc:docMk/>
            <pc:sldMk cId="3780002892" sldId="287"/>
            <ac:spMk id="3" creationId="{665BC0F7-9BAB-2ADE-CF39-13047262085B}"/>
          </ac:spMkLst>
        </pc:spChg>
        <pc:spChg chg="mod">
          <ac:chgData name="Gaurav Paul" userId="8e71f513a219204a" providerId="LiveId" clId="{54086F52-5209-491C-9837-8C307130311F}" dt="2023-04-10T05:36:57.920" v="497"/>
          <ac:spMkLst>
            <pc:docMk/>
            <pc:sldMk cId="3780002892" sldId="287"/>
            <ac:spMk id="7" creationId="{AA825C49-A1AB-D377-2071-D29B1E667AA9}"/>
          </ac:spMkLst>
        </pc:spChg>
        <pc:picChg chg="mod">
          <ac:chgData name="Gaurav Paul" userId="8e71f513a219204a" providerId="LiveId" clId="{54086F52-5209-491C-9837-8C307130311F}" dt="2023-04-10T05:36:57.920" v="497"/>
          <ac:picMkLst>
            <pc:docMk/>
            <pc:sldMk cId="3780002892" sldId="287"/>
            <ac:picMk id="6" creationId="{4E814E97-AF39-125E-0B54-4E4128D34B6C}"/>
          </ac:picMkLst>
        </pc:picChg>
      </pc:sldChg>
      <pc:sldChg chg="modSp mod modTransition">
        <pc:chgData name="Gaurav Paul" userId="8e71f513a219204a" providerId="LiveId" clId="{54086F52-5209-491C-9837-8C307130311F}" dt="2023-04-10T05:36:57.920" v="497"/>
        <pc:sldMkLst>
          <pc:docMk/>
          <pc:sldMk cId="613288997" sldId="288"/>
        </pc:sldMkLst>
        <pc:spChg chg="mod">
          <ac:chgData name="Gaurav Paul" userId="8e71f513a219204a" providerId="LiveId" clId="{54086F52-5209-491C-9837-8C307130311F}" dt="2023-04-10T05:36:57.920" v="497"/>
          <ac:spMkLst>
            <pc:docMk/>
            <pc:sldMk cId="613288997" sldId="288"/>
            <ac:spMk id="3" creationId="{F0A0E4D9-A114-4773-6B3B-37FA10EAB08F}"/>
          </ac:spMkLst>
        </pc:spChg>
        <pc:spChg chg="mod">
          <ac:chgData name="Gaurav Paul" userId="8e71f513a219204a" providerId="LiveId" clId="{54086F52-5209-491C-9837-8C307130311F}" dt="2023-04-10T05:36:57.920" v="497"/>
          <ac:spMkLst>
            <pc:docMk/>
            <pc:sldMk cId="613288997" sldId="288"/>
            <ac:spMk id="4" creationId="{F286FC47-3017-DA16-F8BF-CBFF553CB9F5}"/>
          </ac:spMkLst>
        </pc:spChg>
        <pc:spChg chg="mod">
          <ac:chgData name="Gaurav Paul" userId="8e71f513a219204a" providerId="LiveId" clId="{54086F52-5209-491C-9837-8C307130311F}" dt="2023-04-10T05:36:57.920" v="497"/>
          <ac:spMkLst>
            <pc:docMk/>
            <pc:sldMk cId="613288997" sldId="288"/>
            <ac:spMk id="5" creationId="{7B9D02FC-1940-72AB-8671-0839E2CF024F}"/>
          </ac:spMkLst>
        </pc:spChg>
        <pc:spChg chg="mod">
          <ac:chgData name="Gaurav Paul" userId="8e71f513a219204a" providerId="LiveId" clId="{54086F52-5209-491C-9837-8C307130311F}" dt="2023-04-10T05:36:57.920" v="497"/>
          <ac:spMkLst>
            <pc:docMk/>
            <pc:sldMk cId="613288997" sldId="288"/>
            <ac:spMk id="6" creationId="{6AB13DEF-ED86-6E5A-5AD2-C9B364E4A295}"/>
          </ac:spMkLst>
        </pc:spChg>
        <pc:spChg chg="mod">
          <ac:chgData name="Gaurav Paul" userId="8e71f513a219204a" providerId="LiveId" clId="{54086F52-5209-491C-9837-8C307130311F}" dt="2023-04-10T05:36:57.920" v="497"/>
          <ac:spMkLst>
            <pc:docMk/>
            <pc:sldMk cId="613288997" sldId="288"/>
            <ac:spMk id="7" creationId="{64C00235-80DB-8E65-4FFA-23DF4C0DE0E6}"/>
          </ac:spMkLst>
        </pc:spChg>
        <pc:spChg chg="mod">
          <ac:chgData name="Gaurav Paul" userId="8e71f513a219204a" providerId="LiveId" clId="{54086F52-5209-491C-9837-8C307130311F}" dt="2023-04-10T05:36:57.920" v="497"/>
          <ac:spMkLst>
            <pc:docMk/>
            <pc:sldMk cId="613288997" sldId="288"/>
            <ac:spMk id="8" creationId="{A07AC1F3-FBD2-24FF-608E-1D301D279213}"/>
          </ac:spMkLst>
        </pc:spChg>
      </pc:sldChg>
      <pc:sldChg chg="modSp mod modTransition">
        <pc:chgData name="Gaurav Paul" userId="8e71f513a219204a" providerId="LiveId" clId="{54086F52-5209-491C-9837-8C307130311F}" dt="2023-04-10T05:55:17.508" v="603" actId="20577"/>
        <pc:sldMkLst>
          <pc:docMk/>
          <pc:sldMk cId="559354457" sldId="289"/>
        </pc:sldMkLst>
        <pc:spChg chg="mod">
          <ac:chgData name="Gaurav Paul" userId="8e71f513a219204a" providerId="LiveId" clId="{54086F52-5209-491C-9837-8C307130311F}" dt="2023-04-10T05:36:57.920" v="497"/>
          <ac:spMkLst>
            <pc:docMk/>
            <pc:sldMk cId="559354457" sldId="289"/>
            <ac:spMk id="2" creationId="{C5B3F929-AF18-813C-9936-2EAB59511063}"/>
          </ac:spMkLst>
        </pc:spChg>
        <pc:spChg chg="mod">
          <ac:chgData name="Gaurav Paul" userId="8e71f513a219204a" providerId="LiveId" clId="{54086F52-5209-491C-9837-8C307130311F}" dt="2023-04-10T05:54:50.150" v="559" actId="20577"/>
          <ac:spMkLst>
            <pc:docMk/>
            <pc:sldMk cId="559354457" sldId="289"/>
            <ac:spMk id="3" creationId="{2BF0E702-3A2A-79FE-6C7C-4ABFA3EC8254}"/>
          </ac:spMkLst>
        </pc:spChg>
        <pc:spChg chg="mod">
          <ac:chgData name="Gaurav Paul" userId="8e71f513a219204a" providerId="LiveId" clId="{54086F52-5209-491C-9837-8C307130311F}" dt="2023-04-10T05:36:57.920" v="497"/>
          <ac:spMkLst>
            <pc:docMk/>
            <pc:sldMk cId="559354457" sldId="289"/>
            <ac:spMk id="4" creationId="{E3088347-D7E0-F453-D17B-7C2C3835104F}"/>
          </ac:spMkLst>
        </pc:spChg>
        <pc:spChg chg="mod">
          <ac:chgData name="Gaurav Paul" userId="8e71f513a219204a" providerId="LiveId" clId="{54086F52-5209-491C-9837-8C307130311F}" dt="2023-04-10T05:51:52.083" v="538" actId="113"/>
          <ac:spMkLst>
            <pc:docMk/>
            <pc:sldMk cId="559354457" sldId="289"/>
            <ac:spMk id="5" creationId="{607671AF-A580-DFF8-DD53-11CF125B5C0F}"/>
          </ac:spMkLst>
        </pc:spChg>
        <pc:spChg chg="mod">
          <ac:chgData name="Gaurav Paul" userId="8e71f513a219204a" providerId="LiveId" clId="{54086F52-5209-491C-9837-8C307130311F}" dt="2023-04-10T05:55:17.508" v="603" actId="20577"/>
          <ac:spMkLst>
            <pc:docMk/>
            <pc:sldMk cId="559354457" sldId="289"/>
            <ac:spMk id="6" creationId="{429AA47D-4B67-1E1F-043D-9C7471285F63}"/>
          </ac:spMkLst>
        </pc:spChg>
        <pc:spChg chg="mod">
          <ac:chgData name="Gaurav Paul" userId="8e71f513a219204a" providerId="LiveId" clId="{54086F52-5209-491C-9837-8C307130311F}" dt="2023-04-10T05:36:57.920" v="497"/>
          <ac:spMkLst>
            <pc:docMk/>
            <pc:sldMk cId="559354457" sldId="289"/>
            <ac:spMk id="7" creationId="{1A8692FD-3676-EAB5-DC24-364040BE819C}"/>
          </ac:spMkLst>
        </pc:spChg>
      </pc:sldChg>
      <pc:sldChg chg="modSp del mod modTransition">
        <pc:chgData name="Gaurav Paul" userId="8e71f513a219204a" providerId="LiveId" clId="{54086F52-5209-491C-9837-8C307130311F}" dt="2023-04-10T05:34:39.871" v="478" actId="47"/>
        <pc:sldMkLst>
          <pc:docMk/>
          <pc:sldMk cId="3251802089" sldId="290"/>
        </pc:sldMkLst>
        <pc:spChg chg="mod">
          <ac:chgData name="Gaurav Paul" userId="8e71f513a219204a" providerId="LiveId" clId="{54086F52-5209-491C-9837-8C307130311F}" dt="2023-04-09T11:39:40.161" v="29" actId="20577"/>
          <ac:spMkLst>
            <pc:docMk/>
            <pc:sldMk cId="3251802089" sldId="290"/>
            <ac:spMk id="3" creationId="{60FD45A3-E485-5F71-96BA-604BF623182D}"/>
          </ac:spMkLst>
        </pc:spChg>
        <pc:spChg chg="mod">
          <ac:chgData name="Gaurav Paul" userId="8e71f513a219204a" providerId="LiveId" clId="{54086F52-5209-491C-9837-8C307130311F}" dt="2023-04-09T13:22:10.519" v="205" actId="20577"/>
          <ac:spMkLst>
            <pc:docMk/>
            <pc:sldMk cId="3251802089" sldId="290"/>
            <ac:spMk id="5" creationId="{C8A5AB26-ED69-C202-1AFB-A4A19E16DC1E}"/>
          </ac:spMkLst>
        </pc:spChg>
        <pc:spChg chg="mod">
          <ac:chgData name="Gaurav Paul" userId="8e71f513a219204a" providerId="LiveId" clId="{54086F52-5209-491C-9837-8C307130311F}" dt="2023-04-09T13:22:08.307" v="203" actId="20577"/>
          <ac:spMkLst>
            <pc:docMk/>
            <pc:sldMk cId="3251802089" sldId="290"/>
            <ac:spMk id="8" creationId="{CEE43B57-52A2-C8A5-CFEA-59973049F942}"/>
          </ac:spMkLst>
        </pc:spChg>
        <pc:spChg chg="mod">
          <ac:chgData name="Gaurav Paul" userId="8e71f513a219204a" providerId="LiveId" clId="{54086F52-5209-491C-9837-8C307130311F}" dt="2023-04-09T13:22:15.845" v="216" actId="20577"/>
          <ac:spMkLst>
            <pc:docMk/>
            <pc:sldMk cId="3251802089" sldId="290"/>
            <ac:spMk id="11" creationId="{2CF4A809-29D8-165B-1C85-5FB69DA2EC4A}"/>
          </ac:spMkLst>
        </pc:spChg>
        <pc:spChg chg="mod">
          <ac:chgData name="Gaurav Paul" userId="8e71f513a219204a" providerId="LiveId" clId="{54086F52-5209-491C-9837-8C307130311F}" dt="2023-04-09T13:22:21.121" v="224" actId="20577"/>
          <ac:spMkLst>
            <pc:docMk/>
            <pc:sldMk cId="3251802089" sldId="290"/>
            <ac:spMk id="14" creationId="{0F53377A-8252-E7D8-7D40-4C89B9255A32}"/>
          </ac:spMkLst>
        </pc:spChg>
      </pc:sldChg>
      <pc:sldChg chg="del">
        <pc:chgData name="Gaurav Paul" userId="8e71f513a219204a" providerId="LiveId" clId="{54086F52-5209-491C-9837-8C307130311F}" dt="2023-04-09T11:39:02.942" v="1" actId="47"/>
        <pc:sldMkLst>
          <pc:docMk/>
          <pc:sldMk cId="1646725871" sldId="292"/>
        </pc:sldMkLst>
      </pc:sldChg>
      <pc:sldChg chg="modSp mod modTransition">
        <pc:chgData name="Gaurav Paul" userId="8e71f513a219204a" providerId="LiveId" clId="{54086F52-5209-491C-9837-8C307130311F}" dt="2023-04-10T05:52:13.035" v="543" actId="20577"/>
        <pc:sldMkLst>
          <pc:docMk/>
          <pc:sldMk cId="3095245344" sldId="293"/>
        </pc:sldMkLst>
        <pc:spChg chg="mod">
          <ac:chgData name="Gaurav Paul" userId="8e71f513a219204a" providerId="LiveId" clId="{54086F52-5209-491C-9837-8C307130311F}" dt="2023-04-10T05:36:57.920" v="497"/>
          <ac:spMkLst>
            <pc:docMk/>
            <pc:sldMk cId="3095245344" sldId="293"/>
            <ac:spMk id="2" creationId="{D550CAC6-3968-4D63-A855-09547BB06588}"/>
          </ac:spMkLst>
        </pc:spChg>
        <pc:spChg chg="mod">
          <ac:chgData name="Gaurav Paul" userId="8e71f513a219204a" providerId="LiveId" clId="{54086F52-5209-491C-9837-8C307130311F}" dt="2023-04-10T05:36:57.920" v="497"/>
          <ac:spMkLst>
            <pc:docMk/>
            <pc:sldMk cId="3095245344" sldId="293"/>
            <ac:spMk id="6" creationId="{9E3F0E5B-65CB-787C-C52A-2038EEA09817}"/>
          </ac:spMkLst>
        </pc:spChg>
        <pc:spChg chg="mod">
          <ac:chgData name="Gaurav Paul" userId="8e71f513a219204a" providerId="LiveId" clId="{54086F52-5209-491C-9837-8C307130311F}" dt="2023-04-10T05:52:13.035" v="543" actId="20577"/>
          <ac:spMkLst>
            <pc:docMk/>
            <pc:sldMk cId="3095245344" sldId="293"/>
            <ac:spMk id="7" creationId="{0750929C-496C-419D-93BC-D4ABBE462EF5}"/>
          </ac:spMkLst>
        </pc:spChg>
        <pc:spChg chg="mod">
          <ac:chgData name="Gaurav Paul" userId="8e71f513a219204a" providerId="LiveId" clId="{54086F52-5209-491C-9837-8C307130311F}" dt="2023-04-10T05:36:57.920" v="497"/>
          <ac:spMkLst>
            <pc:docMk/>
            <pc:sldMk cId="3095245344" sldId="293"/>
            <ac:spMk id="8" creationId="{ABC5E498-99B3-E3F4-A9B8-F11B4B9B0F27}"/>
          </ac:spMkLst>
        </pc:spChg>
        <pc:spChg chg="mod">
          <ac:chgData name="Gaurav Paul" userId="8e71f513a219204a" providerId="LiveId" clId="{54086F52-5209-491C-9837-8C307130311F}" dt="2023-04-10T05:36:57.920" v="497"/>
          <ac:spMkLst>
            <pc:docMk/>
            <pc:sldMk cId="3095245344" sldId="293"/>
            <ac:spMk id="30" creationId="{E227DBC0-C280-AC5C-C7A8-FF8D56C9DFE5}"/>
          </ac:spMkLst>
        </pc:spChg>
        <pc:spChg chg="mod">
          <ac:chgData name="Gaurav Paul" userId="8e71f513a219204a" providerId="LiveId" clId="{54086F52-5209-491C-9837-8C307130311F}" dt="2023-04-10T05:36:57.920" v="497"/>
          <ac:spMkLst>
            <pc:docMk/>
            <pc:sldMk cId="3095245344" sldId="293"/>
            <ac:spMk id="31" creationId="{C2B4FE06-34C7-A80C-5DBE-4F5168C9EBDC}"/>
          </ac:spMkLst>
        </pc:spChg>
        <pc:spChg chg="mod">
          <ac:chgData name="Gaurav Paul" userId="8e71f513a219204a" providerId="LiveId" clId="{54086F52-5209-491C-9837-8C307130311F}" dt="2023-04-10T05:36:57.920" v="497"/>
          <ac:spMkLst>
            <pc:docMk/>
            <pc:sldMk cId="3095245344" sldId="293"/>
            <ac:spMk id="32" creationId="{25633612-F774-0CAE-9E5C-D01184B43E6F}"/>
          </ac:spMkLst>
        </pc:spChg>
      </pc:sldChg>
      <pc:sldChg chg="addSp delSp modSp mod modTransition modAnim">
        <pc:chgData name="Gaurav Paul" userId="8e71f513a219204a" providerId="LiveId" clId="{54086F52-5209-491C-9837-8C307130311F}" dt="2023-04-10T05:36:57.920" v="497"/>
        <pc:sldMkLst>
          <pc:docMk/>
          <pc:sldMk cId="591722392" sldId="294"/>
        </pc:sldMkLst>
        <pc:spChg chg="mod">
          <ac:chgData name="Gaurav Paul" userId="8e71f513a219204a" providerId="LiveId" clId="{54086F52-5209-491C-9837-8C307130311F}" dt="2023-04-10T05:36:57.920" v="497"/>
          <ac:spMkLst>
            <pc:docMk/>
            <pc:sldMk cId="591722392" sldId="294"/>
            <ac:spMk id="2" creationId="{9E67AD6B-0EBB-7092-13C6-240F8A4A4E99}"/>
          </ac:spMkLst>
        </pc:spChg>
        <pc:spChg chg="mod">
          <ac:chgData name="Gaurav Paul" userId="8e71f513a219204a" providerId="LiveId" clId="{54086F52-5209-491C-9837-8C307130311F}" dt="2023-04-10T05:36:57.920" v="497"/>
          <ac:spMkLst>
            <pc:docMk/>
            <pc:sldMk cId="591722392" sldId="294"/>
            <ac:spMk id="3" creationId="{DFAA7609-6E6A-B996-BC29-F9AA857D7B35}"/>
          </ac:spMkLst>
        </pc:spChg>
        <pc:spChg chg="add del mod">
          <ac:chgData name="Gaurav Paul" userId="8e71f513a219204a" providerId="LiveId" clId="{54086F52-5209-491C-9837-8C307130311F}" dt="2023-04-09T13:04:29.991" v="132" actId="478"/>
          <ac:spMkLst>
            <pc:docMk/>
            <pc:sldMk cId="591722392" sldId="294"/>
            <ac:spMk id="5" creationId="{644DE35E-B84F-CFF9-36C6-78845D808E76}"/>
          </ac:spMkLst>
        </pc:spChg>
        <pc:spChg chg="mod">
          <ac:chgData name="Gaurav Paul" userId="8e71f513a219204a" providerId="LiveId" clId="{54086F52-5209-491C-9837-8C307130311F}" dt="2023-04-10T05:36:57.920" v="497"/>
          <ac:spMkLst>
            <pc:docMk/>
            <pc:sldMk cId="591722392" sldId="294"/>
            <ac:spMk id="15" creationId="{EA450CD4-3018-DBCF-3A32-B72A7DCFA11F}"/>
          </ac:spMkLst>
        </pc:spChg>
        <pc:picChg chg="add mod">
          <ac:chgData name="Gaurav Paul" userId="8e71f513a219204a" providerId="LiveId" clId="{54086F52-5209-491C-9837-8C307130311F}" dt="2023-04-09T13:04:29.411" v="131"/>
          <ac:picMkLst>
            <pc:docMk/>
            <pc:sldMk cId="591722392" sldId="294"/>
            <ac:picMk id="6" creationId="{8317C80E-6A22-E9BE-CE9C-2DCBE606388A}"/>
          </ac:picMkLst>
        </pc:picChg>
        <pc:picChg chg="add del mod">
          <ac:chgData name="Gaurav Paul" userId="8e71f513a219204a" providerId="LiveId" clId="{54086F52-5209-491C-9837-8C307130311F}" dt="2023-04-10T05:36:57.920" v="497"/>
          <ac:picMkLst>
            <pc:docMk/>
            <pc:sldMk cId="591722392" sldId="294"/>
            <ac:picMk id="11" creationId="{126DE8F0-32D0-7C78-0D71-A46E8F825735}"/>
          </ac:picMkLst>
        </pc:picChg>
      </pc:sldChg>
      <pc:sldChg chg="addSp delSp modSp mod modTransition">
        <pc:chgData name="Gaurav Paul" userId="8e71f513a219204a" providerId="LiveId" clId="{54086F52-5209-491C-9837-8C307130311F}" dt="2023-04-10T05:36:57.920" v="497"/>
        <pc:sldMkLst>
          <pc:docMk/>
          <pc:sldMk cId="2397583386" sldId="295"/>
        </pc:sldMkLst>
        <pc:spChg chg="add del mod">
          <ac:chgData name="Gaurav Paul" userId="8e71f513a219204a" providerId="LiveId" clId="{54086F52-5209-491C-9837-8C307130311F}" dt="2023-04-09T13:15:51.559" v="178" actId="931"/>
          <ac:spMkLst>
            <pc:docMk/>
            <pc:sldMk cId="2397583386" sldId="295"/>
            <ac:spMk id="3" creationId="{898BB7FA-6191-6069-A363-4367FB7713F2}"/>
          </ac:spMkLst>
        </pc:spChg>
        <pc:spChg chg="mod">
          <ac:chgData name="Gaurav Paul" userId="8e71f513a219204a" providerId="LiveId" clId="{54086F52-5209-491C-9837-8C307130311F}" dt="2023-04-10T05:36:57.920" v="497"/>
          <ac:spMkLst>
            <pc:docMk/>
            <pc:sldMk cId="2397583386" sldId="295"/>
            <ac:spMk id="24" creationId="{A4C5B759-93CB-5B5A-B1D2-2E3C42747C75}"/>
          </ac:spMkLst>
        </pc:spChg>
        <pc:spChg chg="mod">
          <ac:chgData name="Gaurav Paul" userId="8e71f513a219204a" providerId="LiveId" clId="{54086F52-5209-491C-9837-8C307130311F}" dt="2023-04-10T05:36:57.920" v="497"/>
          <ac:spMkLst>
            <pc:docMk/>
            <pc:sldMk cId="2397583386" sldId="295"/>
            <ac:spMk id="25" creationId="{518B68B6-5284-F036-E87F-9BC3A435A7B3}"/>
          </ac:spMkLst>
        </pc:spChg>
        <pc:picChg chg="del">
          <ac:chgData name="Gaurav Paul" userId="8e71f513a219204a" providerId="LiveId" clId="{54086F52-5209-491C-9837-8C307130311F}" dt="2023-04-09T13:15:43.042" v="177" actId="478"/>
          <ac:picMkLst>
            <pc:docMk/>
            <pc:sldMk cId="2397583386" sldId="295"/>
            <ac:picMk id="5" creationId="{C26CFCF0-51F1-071B-F39C-408A9000C163}"/>
          </ac:picMkLst>
        </pc:picChg>
        <pc:picChg chg="add mod">
          <ac:chgData name="Gaurav Paul" userId="8e71f513a219204a" providerId="LiveId" clId="{54086F52-5209-491C-9837-8C307130311F}" dt="2023-04-10T05:36:57.920" v="497"/>
          <ac:picMkLst>
            <pc:docMk/>
            <pc:sldMk cId="2397583386" sldId="295"/>
            <ac:picMk id="6" creationId="{9322A2D7-0998-8BCB-0A02-6073E8FF09A0}"/>
          </ac:picMkLst>
        </pc:picChg>
      </pc:sldChg>
      <pc:sldChg chg="del">
        <pc:chgData name="Gaurav Paul" userId="8e71f513a219204a" providerId="LiveId" clId="{54086F52-5209-491C-9837-8C307130311F}" dt="2023-04-09T11:39:00.803" v="0" actId="47"/>
        <pc:sldMkLst>
          <pc:docMk/>
          <pc:sldMk cId="866533554" sldId="296"/>
        </pc:sldMkLst>
      </pc:sldChg>
      <pc:sldChg chg="modSp mod modTransition">
        <pc:chgData name="Gaurav Paul" userId="8e71f513a219204a" providerId="LiveId" clId="{54086F52-5209-491C-9837-8C307130311F}" dt="2023-04-10T05:36:57.920" v="497"/>
        <pc:sldMkLst>
          <pc:docMk/>
          <pc:sldMk cId="1097172763" sldId="297"/>
        </pc:sldMkLst>
        <pc:spChg chg="mod">
          <ac:chgData name="Gaurav Paul" userId="8e71f513a219204a" providerId="LiveId" clId="{54086F52-5209-491C-9837-8C307130311F}" dt="2023-04-10T05:36:57.920" v="497"/>
          <ac:spMkLst>
            <pc:docMk/>
            <pc:sldMk cId="1097172763" sldId="297"/>
            <ac:spMk id="3" creationId="{2159B664-D60D-90BE-D060-C49B74E8F0E8}"/>
          </ac:spMkLst>
        </pc:spChg>
        <pc:spChg chg="mod">
          <ac:chgData name="Gaurav Paul" userId="8e71f513a219204a" providerId="LiveId" clId="{54086F52-5209-491C-9837-8C307130311F}" dt="2023-04-10T05:36:57.920" v="497"/>
          <ac:spMkLst>
            <pc:docMk/>
            <pc:sldMk cId="1097172763" sldId="297"/>
            <ac:spMk id="5" creationId="{77EA5817-435F-CC87-4C15-F2E5BBA26B12}"/>
          </ac:spMkLst>
        </pc:spChg>
        <pc:spChg chg="mod">
          <ac:chgData name="Gaurav Paul" userId="8e71f513a219204a" providerId="LiveId" clId="{54086F52-5209-491C-9837-8C307130311F}" dt="2023-04-10T05:36:57.920" v="497"/>
          <ac:spMkLst>
            <pc:docMk/>
            <pc:sldMk cId="1097172763" sldId="297"/>
            <ac:spMk id="6" creationId="{6B158064-69D9-E2E4-EEC3-3C9DBCFEC689}"/>
          </ac:spMkLst>
        </pc:spChg>
        <pc:spChg chg="mod">
          <ac:chgData name="Gaurav Paul" userId="8e71f513a219204a" providerId="LiveId" clId="{54086F52-5209-491C-9837-8C307130311F}" dt="2023-04-10T05:36:57.920" v="497"/>
          <ac:spMkLst>
            <pc:docMk/>
            <pc:sldMk cId="1097172763" sldId="297"/>
            <ac:spMk id="7" creationId="{74C2B203-32EB-7AAC-2E85-B0BFA4D6167F}"/>
          </ac:spMkLst>
        </pc:spChg>
        <pc:spChg chg="mod">
          <ac:chgData name="Gaurav Paul" userId="8e71f513a219204a" providerId="LiveId" clId="{54086F52-5209-491C-9837-8C307130311F}" dt="2023-04-10T05:36:57.920" v="497"/>
          <ac:spMkLst>
            <pc:docMk/>
            <pc:sldMk cId="1097172763" sldId="297"/>
            <ac:spMk id="8" creationId="{5DAE9395-259D-94EB-0809-53C0D94FA83F}"/>
          </ac:spMkLst>
        </pc:spChg>
      </pc:sldChg>
      <pc:sldChg chg="modSp modTransition">
        <pc:chgData name="Gaurav Paul" userId="8e71f513a219204a" providerId="LiveId" clId="{54086F52-5209-491C-9837-8C307130311F}" dt="2023-04-10T05:36:57.920" v="497"/>
        <pc:sldMkLst>
          <pc:docMk/>
          <pc:sldMk cId="1177467282" sldId="298"/>
        </pc:sldMkLst>
        <pc:spChg chg="mod">
          <ac:chgData name="Gaurav Paul" userId="8e71f513a219204a" providerId="LiveId" clId="{54086F52-5209-491C-9837-8C307130311F}" dt="2023-04-10T05:36:57.920" v="497"/>
          <ac:spMkLst>
            <pc:docMk/>
            <pc:sldMk cId="1177467282" sldId="298"/>
            <ac:spMk id="2" creationId="{956C01E5-6A75-AD3C-542A-C879763AF3DD}"/>
          </ac:spMkLst>
        </pc:spChg>
        <pc:spChg chg="mod">
          <ac:chgData name="Gaurav Paul" userId="8e71f513a219204a" providerId="LiveId" clId="{54086F52-5209-491C-9837-8C307130311F}" dt="2023-04-10T05:36:57.920" v="497"/>
          <ac:spMkLst>
            <pc:docMk/>
            <pc:sldMk cId="1177467282" sldId="298"/>
            <ac:spMk id="3" creationId="{4E9C691D-1880-C285-F978-8EE0592BFC08}"/>
          </ac:spMkLst>
        </pc:spChg>
        <pc:spChg chg="mod">
          <ac:chgData name="Gaurav Paul" userId="8e71f513a219204a" providerId="LiveId" clId="{54086F52-5209-491C-9837-8C307130311F}" dt="2023-04-10T05:36:57.920" v="497"/>
          <ac:spMkLst>
            <pc:docMk/>
            <pc:sldMk cId="1177467282" sldId="298"/>
            <ac:spMk id="4" creationId="{83981A2C-69C7-3804-F247-27F6D05F4C7F}"/>
          </ac:spMkLst>
        </pc:spChg>
        <pc:spChg chg="mod">
          <ac:chgData name="Gaurav Paul" userId="8e71f513a219204a" providerId="LiveId" clId="{54086F52-5209-491C-9837-8C307130311F}" dt="2023-04-10T05:36:57.920" v="497"/>
          <ac:spMkLst>
            <pc:docMk/>
            <pc:sldMk cId="1177467282" sldId="298"/>
            <ac:spMk id="5" creationId="{EB2431C0-F932-0EBD-E06F-2A15B1C275C5}"/>
          </ac:spMkLst>
        </pc:spChg>
      </pc:sldChg>
      <pc:sldChg chg="modSp mod ord modTransition">
        <pc:chgData name="Gaurav Paul" userId="8e71f513a219204a" providerId="LiveId" clId="{54086F52-5209-491C-9837-8C307130311F}" dt="2023-04-10T05:59:27.464" v="605"/>
        <pc:sldMkLst>
          <pc:docMk/>
          <pc:sldMk cId="315271756" sldId="299"/>
        </pc:sldMkLst>
        <pc:spChg chg="mod">
          <ac:chgData name="Gaurav Paul" userId="8e71f513a219204a" providerId="LiveId" clId="{54086F52-5209-491C-9837-8C307130311F}" dt="2023-04-10T05:36:57.920" v="497"/>
          <ac:spMkLst>
            <pc:docMk/>
            <pc:sldMk cId="315271756" sldId="299"/>
            <ac:spMk id="2" creationId="{6AD6E0FD-99FB-BFD5-C269-40254F31942F}"/>
          </ac:spMkLst>
        </pc:spChg>
        <pc:spChg chg="mod">
          <ac:chgData name="Gaurav Paul" userId="8e71f513a219204a" providerId="LiveId" clId="{54086F52-5209-491C-9837-8C307130311F}" dt="2023-04-10T05:36:57.920" v="497"/>
          <ac:spMkLst>
            <pc:docMk/>
            <pc:sldMk cId="315271756" sldId="299"/>
            <ac:spMk id="3" creationId="{71DB7B70-88C1-BA59-4B25-79FC296549DC}"/>
          </ac:spMkLst>
        </pc:spChg>
        <pc:spChg chg="mod">
          <ac:chgData name="Gaurav Paul" userId="8e71f513a219204a" providerId="LiveId" clId="{54086F52-5209-491C-9837-8C307130311F}" dt="2023-04-10T05:36:57.920" v="497"/>
          <ac:spMkLst>
            <pc:docMk/>
            <pc:sldMk cId="315271756" sldId="299"/>
            <ac:spMk id="4" creationId="{04EBD165-F106-4AE0-77E8-551FFC6FC7C6}"/>
          </ac:spMkLst>
        </pc:spChg>
        <pc:spChg chg="mod">
          <ac:chgData name="Gaurav Paul" userId="8e71f513a219204a" providerId="LiveId" clId="{54086F52-5209-491C-9837-8C307130311F}" dt="2023-04-10T05:36:57.920" v="497"/>
          <ac:spMkLst>
            <pc:docMk/>
            <pc:sldMk cId="315271756" sldId="299"/>
            <ac:spMk id="5" creationId="{04A978D3-45B2-1518-71D7-D14F6FF2BA4C}"/>
          </ac:spMkLst>
        </pc:spChg>
      </pc:sldChg>
      <pc:sldChg chg="addSp modSp new mod modTransition">
        <pc:chgData name="Gaurav Paul" userId="8e71f513a219204a" providerId="LiveId" clId="{54086F52-5209-491C-9837-8C307130311F}" dt="2023-04-10T05:36:57.920" v="497"/>
        <pc:sldMkLst>
          <pc:docMk/>
          <pc:sldMk cId="3847904857" sldId="300"/>
        </pc:sldMkLst>
        <pc:spChg chg="mod">
          <ac:chgData name="Gaurav Paul" userId="8e71f513a219204a" providerId="LiveId" clId="{54086F52-5209-491C-9837-8C307130311F}" dt="2023-04-10T05:36:57.920" v="497"/>
          <ac:spMkLst>
            <pc:docMk/>
            <pc:sldMk cId="3847904857" sldId="300"/>
            <ac:spMk id="2" creationId="{750CCB4B-C64C-7BEC-31C9-EA41CA6C996C}"/>
          </ac:spMkLst>
        </pc:spChg>
        <pc:spChg chg="mod">
          <ac:chgData name="Gaurav Paul" userId="8e71f513a219204a" providerId="LiveId" clId="{54086F52-5209-491C-9837-8C307130311F}" dt="2023-04-10T05:36:57.920" v="497"/>
          <ac:spMkLst>
            <pc:docMk/>
            <pc:sldMk cId="3847904857" sldId="300"/>
            <ac:spMk id="3" creationId="{2AD8E36B-CF54-81CE-A8A0-E26930C68EF6}"/>
          </ac:spMkLst>
        </pc:spChg>
        <pc:spChg chg="mod">
          <ac:chgData name="Gaurav Paul" userId="8e71f513a219204a" providerId="LiveId" clId="{54086F52-5209-491C-9837-8C307130311F}" dt="2023-04-10T05:36:57.920" v="497"/>
          <ac:spMkLst>
            <pc:docMk/>
            <pc:sldMk cId="3847904857" sldId="300"/>
            <ac:spMk id="4" creationId="{EEAC9192-BA76-C19B-292C-CBF2E64EB660}"/>
          </ac:spMkLst>
        </pc:spChg>
        <pc:spChg chg="add mod">
          <ac:chgData name="Gaurav Paul" userId="8e71f513a219204a" providerId="LiveId" clId="{54086F52-5209-491C-9837-8C307130311F}" dt="2023-04-09T12:54:44.191" v="35" actId="14100"/>
          <ac:spMkLst>
            <pc:docMk/>
            <pc:sldMk cId="3847904857" sldId="300"/>
            <ac:spMk id="6" creationId="{12B999DF-1D84-6D2D-D55B-88C3FE680AE8}"/>
          </ac:spMkLst>
        </pc:spChg>
        <pc:spChg chg="add mod">
          <ac:chgData name="Gaurav Paul" userId="8e71f513a219204a" providerId="LiveId" clId="{54086F52-5209-491C-9837-8C307130311F}" dt="2023-04-09T16:39:57.416" v="318" actId="20577"/>
          <ac:spMkLst>
            <pc:docMk/>
            <pc:sldMk cId="3847904857" sldId="300"/>
            <ac:spMk id="8" creationId="{B207BDA9-27AA-4A98-1005-C648B19B3D5F}"/>
          </ac:spMkLst>
        </pc:spChg>
      </pc:sldChg>
      <pc:sldChg chg="addSp modSp new del mod modTransition">
        <pc:chgData name="Gaurav Paul" userId="8e71f513a219204a" providerId="LiveId" clId="{54086F52-5209-491C-9837-8C307130311F}" dt="2023-04-10T05:34:42.288" v="479" actId="47"/>
        <pc:sldMkLst>
          <pc:docMk/>
          <pc:sldMk cId="1990626693" sldId="301"/>
        </pc:sldMkLst>
        <pc:spChg chg="mod">
          <ac:chgData name="Gaurav Paul" userId="8e71f513a219204a" providerId="LiveId" clId="{54086F52-5209-491C-9837-8C307130311F}" dt="2023-04-09T16:42:26.194" v="324" actId="2711"/>
          <ac:spMkLst>
            <pc:docMk/>
            <pc:sldMk cId="1990626693" sldId="301"/>
            <ac:spMk id="2" creationId="{1F9AAB60-E802-FA08-AD9C-A37541A2BC41}"/>
          </ac:spMkLst>
        </pc:spChg>
        <pc:spChg chg="mod">
          <ac:chgData name="Gaurav Paul" userId="8e71f513a219204a" providerId="LiveId" clId="{54086F52-5209-491C-9837-8C307130311F}" dt="2023-04-09T13:36:26.848" v="305" actId="20577"/>
          <ac:spMkLst>
            <pc:docMk/>
            <pc:sldMk cId="1990626693" sldId="301"/>
            <ac:spMk id="4" creationId="{2CB98735-4326-F5C6-5D7E-E96EABCD43EE}"/>
          </ac:spMkLst>
        </pc:spChg>
        <pc:spChg chg="mod">
          <ac:chgData name="Gaurav Paul" userId="8e71f513a219204a" providerId="LiveId" clId="{54086F52-5209-491C-9837-8C307130311F}" dt="2023-04-09T13:36:32.348" v="309" actId="20577"/>
          <ac:spMkLst>
            <pc:docMk/>
            <pc:sldMk cId="1990626693" sldId="301"/>
            <ac:spMk id="5" creationId="{768A7DB9-6AE0-E11F-10BD-96CC89C33B7C}"/>
          </ac:spMkLst>
        </pc:spChg>
        <pc:picChg chg="add mod">
          <ac:chgData name="Gaurav Paul" userId="8e71f513a219204a" providerId="LiveId" clId="{54086F52-5209-491C-9837-8C307130311F}" dt="2023-04-09T13:35:37.642" v="265" actId="1076"/>
          <ac:picMkLst>
            <pc:docMk/>
            <pc:sldMk cId="1990626693" sldId="301"/>
            <ac:picMk id="7" creationId="{F73A568F-8298-80C8-0534-8B80734C820B}"/>
          </ac:picMkLst>
        </pc:picChg>
      </pc:sldChg>
      <pc:sldChg chg="new del">
        <pc:chgData name="Gaurav Paul" userId="8e71f513a219204a" providerId="LiveId" clId="{54086F52-5209-491C-9837-8C307130311F}" dt="2023-04-09T13:28:53.203" v="226" actId="47"/>
        <pc:sldMkLst>
          <pc:docMk/>
          <pc:sldMk cId="1992530492" sldId="301"/>
        </pc:sldMkLst>
      </pc:sldChg>
      <pc:sldChg chg="addSp delSp modSp mod ord">
        <pc:chgData name="Gaurav Paul" userId="8e71f513a219204a" providerId="LiveId" clId="{54086F52-5209-491C-9837-8C307130311F}" dt="2023-04-10T05:39:00.389" v="506" actId="1076"/>
        <pc:sldMkLst>
          <pc:docMk/>
          <pc:sldMk cId="800627324" sldId="302"/>
        </pc:sldMkLst>
        <pc:spChg chg="mod">
          <ac:chgData name="Gaurav Paul" userId="8e71f513a219204a" providerId="LiveId" clId="{54086F52-5209-491C-9837-8C307130311F}" dt="2023-04-10T05:37:08.083" v="498"/>
          <ac:spMkLst>
            <pc:docMk/>
            <pc:sldMk cId="800627324" sldId="302"/>
            <ac:spMk id="2" creationId="{C5B3F929-AF18-813C-9936-2EAB59511063}"/>
          </ac:spMkLst>
        </pc:spChg>
        <pc:spChg chg="mod">
          <ac:chgData name="Gaurav Paul" userId="8e71f513a219204a" providerId="LiveId" clId="{54086F52-5209-491C-9837-8C307130311F}" dt="2023-04-10T05:37:08.083" v="498"/>
          <ac:spMkLst>
            <pc:docMk/>
            <pc:sldMk cId="800627324" sldId="302"/>
            <ac:spMk id="3" creationId="{2BF0E702-3A2A-79FE-6C7C-4ABFA3EC8254}"/>
          </ac:spMkLst>
        </pc:spChg>
        <pc:spChg chg="mod">
          <ac:chgData name="Gaurav Paul" userId="8e71f513a219204a" providerId="LiveId" clId="{54086F52-5209-491C-9837-8C307130311F}" dt="2023-04-10T05:37:08.083" v="498"/>
          <ac:spMkLst>
            <pc:docMk/>
            <pc:sldMk cId="800627324" sldId="302"/>
            <ac:spMk id="4" creationId="{E3088347-D7E0-F453-D17B-7C2C3835104F}"/>
          </ac:spMkLst>
        </pc:spChg>
        <pc:spChg chg="mod">
          <ac:chgData name="Gaurav Paul" userId="8e71f513a219204a" providerId="LiveId" clId="{54086F52-5209-491C-9837-8C307130311F}" dt="2023-04-10T05:37:08.083" v="498"/>
          <ac:spMkLst>
            <pc:docMk/>
            <pc:sldMk cId="800627324" sldId="302"/>
            <ac:spMk id="5" creationId="{607671AF-A580-DFF8-DD53-11CF125B5C0F}"/>
          </ac:spMkLst>
        </pc:spChg>
        <pc:spChg chg="mod">
          <ac:chgData name="Gaurav Paul" userId="8e71f513a219204a" providerId="LiveId" clId="{54086F52-5209-491C-9837-8C307130311F}" dt="2023-04-10T05:37:08.083" v="498"/>
          <ac:spMkLst>
            <pc:docMk/>
            <pc:sldMk cId="800627324" sldId="302"/>
            <ac:spMk id="6" creationId="{429AA47D-4B67-1E1F-043D-9C7471285F63}"/>
          </ac:spMkLst>
        </pc:spChg>
        <pc:spChg chg="mod">
          <ac:chgData name="Gaurav Paul" userId="8e71f513a219204a" providerId="LiveId" clId="{54086F52-5209-491C-9837-8C307130311F}" dt="2023-04-10T05:38:46.310" v="503" actId="255"/>
          <ac:spMkLst>
            <pc:docMk/>
            <pc:sldMk cId="800627324" sldId="302"/>
            <ac:spMk id="7" creationId="{1A8692FD-3676-EAB5-DC24-364040BE819C}"/>
          </ac:spMkLst>
        </pc:spChg>
        <pc:spChg chg="add mod">
          <ac:chgData name="Gaurav Paul" userId="8e71f513a219204a" providerId="LiveId" clId="{54086F52-5209-491C-9837-8C307130311F}" dt="2023-04-10T05:35:05.333" v="481" actId="1076"/>
          <ac:spMkLst>
            <pc:docMk/>
            <pc:sldMk cId="800627324" sldId="302"/>
            <ac:spMk id="8" creationId="{356013AA-5BBD-B92D-6F17-1C720F694BBB}"/>
          </ac:spMkLst>
        </pc:spChg>
        <pc:spChg chg="add mod">
          <ac:chgData name="Gaurav Paul" userId="8e71f513a219204a" providerId="LiveId" clId="{54086F52-5209-491C-9837-8C307130311F}" dt="2023-04-10T05:37:36.227" v="502" actId="1076"/>
          <ac:spMkLst>
            <pc:docMk/>
            <pc:sldMk cId="800627324" sldId="302"/>
            <ac:spMk id="10" creationId="{C2865A60-3346-1007-3D3E-EBA3B97F9C09}"/>
          </ac:spMkLst>
        </pc:spChg>
        <pc:spChg chg="add mod">
          <ac:chgData name="Gaurav Paul" userId="8e71f513a219204a" providerId="LiveId" clId="{54086F52-5209-491C-9837-8C307130311F}" dt="2023-04-10T05:33:47.065" v="457" actId="1076"/>
          <ac:spMkLst>
            <pc:docMk/>
            <pc:sldMk cId="800627324" sldId="302"/>
            <ac:spMk id="12" creationId="{B6AFC323-FC09-B52C-3EC5-610D0E5FDB44}"/>
          </ac:spMkLst>
        </pc:spChg>
        <pc:spChg chg="add mod">
          <ac:chgData name="Gaurav Paul" userId="8e71f513a219204a" providerId="LiveId" clId="{54086F52-5209-491C-9837-8C307130311F}" dt="2023-04-10T05:33:04.230" v="416" actId="20577"/>
          <ac:spMkLst>
            <pc:docMk/>
            <pc:sldMk cId="800627324" sldId="302"/>
            <ac:spMk id="14" creationId="{CF4C260B-A532-763E-4C05-24E59FF1CE00}"/>
          </ac:spMkLst>
        </pc:spChg>
        <pc:spChg chg="del mod">
          <ac:chgData name="Gaurav Paul" userId="8e71f513a219204a" providerId="LiveId" clId="{54086F52-5209-491C-9837-8C307130311F}" dt="2023-04-10T05:32:05.912" v="371" actId="478"/>
          <ac:spMkLst>
            <pc:docMk/>
            <pc:sldMk cId="800627324" sldId="302"/>
            <ac:spMk id="18" creationId="{850E6D50-43D8-A03D-5C7B-2BFB32FD286D}"/>
          </ac:spMkLst>
        </pc:spChg>
        <pc:spChg chg="mod">
          <ac:chgData name="Gaurav Paul" userId="8e71f513a219204a" providerId="LiveId" clId="{54086F52-5209-491C-9837-8C307130311F}" dt="2023-04-10T05:37:32.147" v="501" actId="1076"/>
          <ac:spMkLst>
            <pc:docMk/>
            <pc:sldMk cId="800627324" sldId="302"/>
            <ac:spMk id="19" creationId="{0DB141CE-653C-8B09-2860-E1CA06CBA062}"/>
          </ac:spMkLst>
        </pc:spChg>
        <pc:picChg chg="mod">
          <ac:chgData name="Gaurav Paul" userId="8e71f513a219204a" providerId="LiveId" clId="{54086F52-5209-491C-9837-8C307130311F}" dt="2023-04-10T05:39:00.389" v="506" actId="1076"/>
          <ac:picMkLst>
            <pc:docMk/>
            <pc:sldMk cId="800627324" sldId="302"/>
            <ac:picMk id="9" creationId="{1386BCB4-268C-7205-A8E5-CA1E4B1BEE54}"/>
          </ac:picMkLst>
        </pc:picChg>
        <pc:picChg chg="mod">
          <ac:chgData name="Gaurav Paul" userId="8e71f513a219204a" providerId="LiveId" clId="{54086F52-5209-491C-9837-8C307130311F}" dt="2023-04-10T05:38:57.419" v="505" actId="1076"/>
          <ac:picMkLst>
            <pc:docMk/>
            <pc:sldMk cId="800627324" sldId="302"/>
            <ac:picMk id="11" creationId="{CA06279B-EFF8-454C-4B6A-A3519C91A52B}"/>
          </ac:picMkLst>
        </pc:picChg>
        <pc:picChg chg="mod">
          <ac:chgData name="Gaurav Paul" userId="8e71f513a219204a" providerId="LiveId" clId="{54086F52-5209-491C-9837-8C307130311F}" dt="2023-04-10T05:38:52.923" v="504" actId="1076"/>
          <ac:picMkLst>
            <pc:docMk/>
            <pc:sldMk cId="800627324" sldId="302"/>
            <ac:picMk id="17" creationId="{7DA680A5-E9B9-51CE-06CD-B68718FB6794}"/>
          </ac:picMkLst>
        </pc:picChg>
      </pc:sldChg>
      <pc:sldMasterChg chg="addSp">
        <pc:chgData name="Gaurav Paul" userId="8e71f513a219204a" providerId="LiveId" clId="{54086F52-5209-491C-9837-8C307130311F}" dt="2023-04-10T05:36:17.084" v="485"/>
        <pc:sldMasterMkLst>
          <pc:docMk/>
          <pc:sldMasterMk cId="3084511146" sldId="2147483670"/>
        </pc:sldMasterMkLst>
        <pc:cxnChg chg="add">
          <ac:chgData name="Gaurav Paul" userId="8e71f513a219204a" providerId="LiveId" clId="{54086F52-5209-491C-9837-8C307130311F}" dt="2023-04-10T05:36:17.084" v="485"/>
          <ac:cxnSpMkLst>
            <pc:docMk/>
            <pc:sldMasterMk cId="3084511146" sldId="2147483670"/>
            <ac:cxnSpMk id="12" creationId="{6CDF0E4F-A9FF-5F1F-904D-C49525D4354E}"/>
          </ac:cxnSpMkLst>
        </pc:cxnChg>
        <pc:cxnChg chg="add">
          <ac:chgData name="Gaurav Paul" userId="8e71f513a219204a" providerId="LiveId" clId="{54086F52-5209-491C-9837-8C307130311F}" dt="2023-04-10T05:36:17.084" v="485"/>
          <ac:cxnSpMkLst>
            <pc:docMk/>
            <pc:sldMasterMk cId="3084511146" sldId="2147483670"/>
            <ac:cxnSpMk id="13" creationId="{434D0DC0-A793-AC32-852C-F6471840F8F2}"/>
          </ac:cxnSpMkLst>
        </pc:cxnChg>
        <pc:cxnChg chg="add">
          <ac:chgData name="Gaurav Paul" userId="8e71f513a219204a" providerId="LiveId" clId="{54086F52-5209-491C-9837-8C307130311F}" dt="2023-04-10T05:36:17.084" v="485"/>
          <ac:cxnSpMkLst>
            <pc:docMk/>
            <pc:sldMasterMk cId="3084511146" sldId="2147483670"/>
            <ac:cxnSpMk id="14" creationId="{16F93E0E-DE83-773F-EE64-1F1DA28C2F4D}"/>
          </ac:cxnSpMkLst>
        </pc:cxnChg>
        <pc:cxnChg chg="add">
          <ac:chgData name="Gaurav Paul" userId="8e71f513a219204a" providerId="LiveId" clId="{54086F52-5209-491C-9837-8C307130311F}" dt="2023-04-10T05:36:17.084" v="485"/>
          <ac:cxnSpMkLst>
            <pc:docMk/>
            <pc:sldMasterMk cId="3084511146" sldId="2147483670"/>
            <ac:cxnSpMk id="15" creationId="{734A8C99-8B65-8928-4AB9-65818183CB58}"/>
          </ac:cxnSpMkLst>
        </pc:cxnChg>
      </pc:sldMasterChg>
      <pc:sldMasterChg chg="addSp">
        <pc:chgData name="Gaurav Paul" userId="8e71f513a219204a" providerId="LiveId" clId="{54086F52-5209-491C-9837-8C307130311F}" dt="2023-04-10T05:37:08.083" v="498"/>
        <pc:sldMasterMkLst>
          <pc:docMk/>
          <pc:sldMasterMk cId="3266681703" sldId="2147483670"/>
        </pc:sldMasterMkLst>
        <pc:cxnChg chg="add">
          <ac:chgData name="Gaurav Paul" userId="8e71f513a219204a" providerId="LiveId" clId="{54086F52-5209-491C-9837-8C307130311F}" dt="2023-04-10T05:37:08.083" v="498"/>
          <ac:cxnSpMkLst>
            <pc:docMk/>
            <pc:sldMasterMk cId="3266681703" sldId="2147483670"/>
            <ac:cxnSpMk id="12" creationId="{E4D63B03-ABEA-CE17-B1AC-CB6BF00DAB72}"/>
          </ac:cxnSpMkLst>
        </pc:cxnChg>
        <pc:cxnChg chg="add">
          <ac:chgData name="Gaurav Paul" userId="8e71f513a219204a" providerId="LiveId" clId="{54086F52-5209-491C-9837-8C307130311F}" dt="2023-04-10T05:37:08.083" v="498"/>
          <ac:cxnSpMkLst>
            <pc:docMk/>
            <pc:sldMasterMk cId="3266681703" sldId="2147483670"/>
            <ac:cxnSpMk id="13" creationId="{B17F2852-6B3F-7062-3E7F-0F5047FC13C7}"/>
          </ac:cxnSpMkLst>
        </pc:cxnChg>
        <pc:cxnChg chg="add">
          <ac:chgData name="Gaurav Paul" userId="8e71f513a219204a" providerId="LiveId" clId="{54086F52-5209-491C-9837-8C307130311F}" dt="2023-04-10T05:37:08.083" v="498"/>
          <ac:cxnSpMkLst>
            <pc:docMk/>
            <pc:sldMasterMk cId="3266681703" sldId="2147483670"/>
            <ac:cxnSpMk id="14" creationId="{0954D957-2F7F-C46C-FB4D-812ADA036B2F}"/>
          </ac:cxnSpMkLst>
        </pc:cxnChg>
        <pc:cxnChg chg="add">
          <ac:chgData name="Gaurav Paul" userId="8e71f513a219204a" providerId="LiveId" clId="{54086F52-5209-491C-9837-8C307130311F}" dt="2023-04-10T05:37:08.083" v="498"/>
          <ac:cxnSpMkLst>
            <pc:docMk/>
            <pc:sldMasterMk cId="3266681703" sldId="2147483670"/>
            <ac:cxnSpMk id="15" creationId="{089F587A-3F53-F6BF-BF79-2D190D33FDDA}"/>
          </ac:cxnSpMkLst>
        </pc:cxn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6/5/2023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r>
              <a:rPr lang="en-US"/>
              <a:t>20XX</a:t>
            </a:r>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8D0AFDD5-844D-364D-8AEC-50CF4D36D55D}"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991038"/>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20XX</a:t>
            </a:r>
          </a:p>
        </p:txBody>
      </p:sp>
      <p:sp>
        <p:nvSpPr>
          <p:cNvPr id="5" name="Footer Placeholder 4"/>
          <p:cNvSpPr>
            <a:spLocks noGrp="1"/>
          </p:cNvSpPr>
          <p:nvPr>
            <p:ph type="ftr" sz="quarter" idx="11"/>
          </p:nvPr>
        </p:nvSpPr>
        <p:spPr/>
        <p:txBody>
          <a:bodyPr/>
          <a:lstStyle/>
          <a:p>
            <a:r>
              <a:rPr lang="en-US" noProof="0"/>
              <a:t>Presentation title</a:t>
            </a:r>
          </a:p>
        </p:txBody>
      </p:sp>
      <p:sp>
        <p:nvSpPr>
          <p:cNvPr id="6" name="Slide Number Placeholder 5"/>
          <p:cNvSpPr>
            <a:spLocks noGrp="1"/>
          </p:cNvSpPr>
          <p:nvPr>
            <p:ph type="sldNum" sz="quarter" idx="12"/>
          </p:nvPr>
        </p:nvSpPr>
        <p:spPr/>
        <p:txBody>
          <a:bodyPr/>
          <a:lstStyle/>
          <a:p>
            <a:fld id="{8D0AFDD5-844D-364D-8AEC-50CF4D36D55D}" type="slidenum">
              <a:rPr lang="en-US" noProof="0" smtClean="0"/>
              <a:t>‹#›</a:t>
            </a:fld>
            <a:endParaRPr lang="en-US" noProof="0"/>
          </a:p>
        </p:txBody>
      </p:sp>
    </p:spTree>
    <p:extLst>
      <p:ext uri="{BB962C8B-B14F-4D97-AF65-F5344CB8AC3E}">
        <p14:creationId xmlns:p14="http://schemas.microsoft.com/office/powerpoint/2010/main" val="3471192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781558"/>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8D0AFDD5-844D-364D-8AEC-50CF4D36D55D}" type="slidenum">
              <a:rPr lang="en-US" smtClean="0"/>
              <a:pPr/>
              <a:t>‹#›</a:t>
            </a:fld>
            <a:endParaRPr lang="en-US" dirty="0"/>
          </a:p>
        </p:txBody>
      </p:sp>
    </p:spTree>
    <p:extLst>
      <p:ext uri="{BB962C8B-B14F-4D97-AF65-F5344CB8AC3E}">
        <p14:creationId xmlns:p14="http://schemas.microsoft.com/office/powerpoint/2010/main" val="1771611217"/>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8D0AFDD5-844D-364D-8AEC-50CF4D36D55D}"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967600"/>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noProof="0"/>
              <a:t>20XX</a:t>
            </a:r>
          </a:p>
        </p:txBody>
      </p:sp>
      <p:sp>
        <p:nvSpPr>
          <p:cNvPr id="4" name="Footer Placeholder 3"/>
          <p:cNvSpPr>
            <a:spLocks noGrp="1"/>
          </p:cNvSpPr>
          <p:nvPr>
            <p:ph type="ftr" sz="quarter" idx="11"/>
          </p:nvPr>
        </p:nvSpPr>
        <p:spPr/>
        <p:txBody>
          <a:bodyPr/>
          <a:lstStyle/>
          <a:p>
            <a:r>
              <a:rPr lang="en-US" noProof="0"/>
              <a:t>Presentation title</a:t>
            </a:r>
          </a:p>
        </p:txBody>
      </p:sp>
      <p:sp>
        <p:nvSpPr>
          <p:cNvPr id="5" name="Slide Number Placeholder 4"/>
          <p:cNvSpPr>
            <a:spLocks noGrp="1"/>
          </p:cNvSpPr>
          <p:nvPr>
            <p:ph type="sldNum" sz="quarter" idx="12"/>
          </p:nvPr>
        </p:nvSpPr>
        <p:spPr/>
        <p:txBody>
          <a:bodyPr/>
          <a:lstStyle/>
          <a:p>
            <a:fld id="{8D0AFDD5-844D-364D-8AEC-50CF4D36D55D}" type="slidenum">
              <a:rPr lang="en-US" noProof="0" smtClean="0"/>
              <a:t>‹#›</a:t>
            </a:fld>
            <a:endParaRPr lang="en-US" noProof="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9787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20XX</a:t>
            </a:r>
          </a:p>
        </p:txBody>
      </p:sp>
      <p:sp>
        <p:nvSpPr>
          <p:cNvPr id="3" name="Footer Placeholder 2"/>
          <p:cNvSpPr>
            <a:spLocks noGrp="1"/>
          </p:cNvSpPr>
          <p:nvPr>
            <p:ph type="ftr" sz="quarter" idx="11"/>
          </p:nvPr>
        </p:nvSpPr>
        <p:spPr/>
        <p:txBody>
          <a:bodyPr/>
          <a:lstStyle/>
          <a:p>
            <a:r>
              <a:rPr lang="en-US" noProof="0"/>
              <a:t>Presentation title</a:t>
            </a:r>
          </a:p>
        </p:txBody>
      </p:sp>
      <p:sp>
        <p:nvSpPr>
          <p:cNvPr id="4" name="Slide Number Placeholder 3"/>
          <p:cNvSpPr>
            <a:spLocks noGrp="1"/>
          </p:cNvSpPr>
          <p:nvPr>
            <p:ph type="sldNum" sz="quarter" idx="12"/>
          </p:nvPr>
        </p:nvSpPr>
        <p:spPr/>
        <p:txBody>
          <a:bodyPr/>
          <a:lstStyle/>
          <a:p>
            <a:fld id="{8D0AFDD5-844D-364D-8AEC-50CF4D36D55D}" type="slidenum">
              <a:rPr lang="en-US" noProof="0" smtClean="0"/>
              <a:t>‹#›</a:t>
            </a:fld>
            <a:endParaRPr lang="en-US" noProof="0"/>
          </a:p>
        </p:txBody>
      </p:sp>
    </p:spTree>
    <p:extLst>
      <p:ext uri="{BB962C8B-B14F-4D97-AF65-F5344CB8AC3E}">
        <p14:creationId xmlns:p14="http://schemas.microsoft.com/office/powerpoint/2010/main" val="289514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8D0AFDD5-844D-364D-8AEC-50CF4D36D55D}"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7859405"/>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8D0AFDD5-844D-364D-8AEC-50CF4D36D55D}" type="slidenum">
              <a:rPr lang="en-US" smtClean="0"/>
              <a:pPr/>
              <a:t>‹#›</a:t>
            </a:fld>
            <a:endParaRPr lang="en-US" dirty="0"/>
          </a:p>
        </p:txBody>
      </p:sp>
    </p:spTree>
    <p:extLst>
      <p:ext uri="{BB962C8B-B14F-4D97-AF65-F5344CB8AC3E}">
        <p14:creationId xmlns:p14="http://schemas.microsoft.com/office/powerpoint/2010/main" val="2220406785"/>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8D0AFDD5-844D-364D-8AEC-50CF4D36D55D}" type="slidenum">
              <a:rPr lang="en-US" smtClean="0"/>
              <a:pPr/>
              <a:t>‹#›</a:t>
            </a:fld>
            <a:endParaRPr lang="en-US" dirty="0"/>
          </a:p>
        </p:txBody>
      </p:sp>
    </p:spTree>
    <p:extLst>
      <p:ext uri="{BB962C8B-B14F-4D97-AF65-F5344CB8AC3E}">
        <p14:creationId xmlns:p14="http://schemas.microsoft.com/office/powerpoint/2010/main" val="3711185732"/>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036502"/>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663934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dirty="0"/>
          </a:p>
        </p:txBody>
      </p:sp>
    </p:spTree>
    <p:extLst>
      <p:ext uri="{BB962C8B-B14F-4D97-AF65-F5344CB8AC3E}">
        <p14:creationId xmlns:p14="http://schemas.microsoft.com/office/powerpoint/2010/main" val="3506653169"/>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6089984"/>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1625243"/>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8122901"/>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8D0AFDD5-844D-364D-8AEC-50CF4D36D55D}"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31769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20XX</a:t>
            </a:r>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0AFDD5-844D-364D-8AEC-50CF4D36D55D}" type="slidenum">
              <a:rPr lang="en-US" smtClean="0"/>
              <a:pPr/>
              <a:t>‹#›</a:t>
            </a:fld>
            <a:endParaRPr lang="en-US" dirty="0"/>
          </a:p>
        </p:txBody>
      </p:sp>
      <p:cxnSp>
        <p:nvCxnSpPr>
          <p:cNvPr id="12" name="Straight Connector 11">
            <a:extLst>
              <a:ext uri="{FF2B5EF4-FFF2-40B4-BE49-F238E27FC236}">
                <a16:creationId xmlns:a16="http://schemas.microsoft.com/office/drawing/2014/main" id="{E4D63B03-ABEA-CE17-B1AC-CB6BF00DAB72}"/>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7F2852-6B3F-7062-3E7F-0F5047FC13C7}"/>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54D957-2F7F-C46C-FB4D-812ADA036B2F}"/>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9F587A-3F53-F6BF-BF79-2D190D33FDDA}"/>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8170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Wine Quality</a:t>
            </a:r>
            <a:br>
              <a:rPr lang="en-US" dirty="0"/>
            </a:br>
            <a:r>
              <a:rPr lang="en-US" dirty="0"/>
              <a:t>&amp; Datasets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endParaRPr lang="en-US" dirty="0"/>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pic>
        <p:nvPicPr>
          <p:cNvPr id="5" name="Picture 4">
            <a:extLst>
              <a:ext uri="{FF2B5EF4-FFF2-40B4-BE49-F238E27FC236}">
                <a16:creationId xmlns:a16="http://schemas.microsoft.com/office/drawing/2014/main" id="{9B788CBC-D65E-8398-F95F-AA3173D68728}"/>
              </a:ext>
            </a:extLst>
          </p:cNvPr>
          <p:cNvPicPr>
            <a:picLocks noChangeAspect="1"/>
          </p:cNvPicPr>
          <p:nvPr/>
        </p:nvPicPr>
        <p:blipFill>
          <a:blip r:embed="rId3"/>
          <a:stretch>
            <a:fillRect/>
          </a:stretch>
        </p:blipFill>
        <p:spPr>
          <a:xfrm>
            <a:off x="7246779" y="812292"/>
            <a:ext cx="3834628" cy="4928616"/>
          </a:xfrm>
          <a:prstGeom prst="rect">
            <a:avLst/>
          </a:prstGeom>
        </p:spPr>
      </p:pic>
    </p:spTree>
    <p:extLst>
      <p:ext uri="{BB962C8B-B14F-4D97-AF65-F5344CB8AC3E}">
        <p14:creationId xmlns:p14="http://schemas.microsoft.com/office/powerpoint/2010/main" val="409702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C7C1-E998-E5EF-0E8A-3D80F86460FA}"/>
              </a:ext>
            </a:extLst>
          </p:cNvPr>
          <p:cNvSpPr>
            <a:spLocks noGrp="1"/>
          </p:cNvSpPr>
          <p:nvPr>
            <p:ph type="title"/>
          </p:nvPr>
        </p:nvSpPr>
        <p:spPr>
          <a:xfrm>
            <a:off x="838200" y="0"/>
            <a:ext cx="11011678" cy="809103"/>
          </a:xfrm>
        </p:spPr>
        <p:txBody>
          <a:bodyPr/>
          <a:lstStyle/>
          <a:p>
            <a:r>
              <a:rPr lang="en-IN" dirty="0"/>
              <a:t>Visualising the given Ingredients Data Ratios</a:t>
            </a:r>
          </a:p>
        </p:txBody>
      </p:sp>
      <p:sp>
        <p:nvSpPr>
          <p:cNvPr id="3" name="Text Placeholder 2">
            <a:extLst>
              <a:ext uri="{FF2B5EF4-FFF2-40B4-BE49-F238E27FC236}">
                <a16:creationId xmlns:a16="http://schemas.microsoft.com/office/drawing/2014/main" id="{2159B664-D60D-90BE-D060-C49B74E8F0E8}"/>
              </a:ext>
            </a:extLst>
          </p:cNvPr>
          <p:cNvSpPr>
            <a:spLocks noGrp="1"/>
          </p:cNvSpPr>
          <p:nvPr>
            <p:ph type="body" sz="quarter" idx="15"/>
          </p:nvPr>
        </p:nvSpPr>
        <p:spPr/>
        <p:txBody>
          <a:bodyPr/>
          <a:lstStyle/>
          <a:p>
            <a:endParaRPr lang="en-IN"/>
          </a:p>
        </p:txBody>
      </p:sp>
      <p:sp>
        <p:nvSpPr>
          <p:cNvPr id="5" name="Text Placeholder 4">
            <a:extLst>
              <a:ext uri="{FF2B5EF4-FFF2-40B4-BE49-F238E27FC236}">
                <a16:creationId xmlns:a16="http://schemas.microsoft.com/office/drawing/2014/main" id="{77EA5817-435F-CC87-4C15-F2E5BBA26B12}"/>
              </a:ext>
            </a:extLst>
          </p:cNvPr>
          <p:cNvSpPr>
            <a:spLocks noGrp="1"/>
          </p:cNvSpPr>
          <p:nvPr>
            <p:ph type="body" sz="quarter" idx="14"/>
          </p:nvPr>
        </p:nvSpPr>
        <p:spPr/>
        <p:txBody>
          <a:bodyPr/>
          <a:lstStyle/>
          <a:p>
            <a:endParaRPr lang="en-IN"/>
          </a:p>
        </p:txBody>
      </p:sp>
      <p:sp>
        <p:nvSpPr>
          <p:cNvPr id="6" name="Date Placeholder 5">
            <a:extLst>
              <a:ext uri="{FF2B5EF4-FFF2-40B4-BE49-F238E27FC236}">
                <a16:creationId xmlns:a16="http://schemas.microsoft.com/office/drawing/2014/main" id="{6B158064-69D9-E2E4-EEC3-3C9DBCFEC689}"/>
              </a:ext>
            </a:extLst>
          </p:cNvPr>
          <p:cNvSpPr>
            <a:spLocks noGrp="1"/>
          </p:cNvSpPr>
          <p:nvPr>
            <p:ph type="dt" sz="half" idx="16"/>
          </p:nvPr>
        </p:nvSpPr>
        <p:spPr/>
        <p:txBody>
          <a:bodyPr/>
          <a:lstStyle/>
          <a:p>
            <a:r>
              <a:rPr lang="en-US" noProof="0" dirty="0"/>
              <a:t>2023</a:t>
            </a:r>
          </a:p>
        </p:txBody>
      </p:sp>
      <p:sp>
        <p:nvSpPr>
          <p:cNvPr id="7" name="Footer Placeholder 6">
            <a:extLst>
              <a:ext uri="{FF2B5EF4-FFF2-40B4-BE49-F238E27FC236}">
                <a16:creationId xmlns:a16="http://schemas.microsoft.com/office/drawing/2014/main" id="{74C2B203-32EB-7AAC-2E85-B0BFA4D6167F}"/>
              </a:ext>
            </a:extLst>
          </p:cNvPr>
          <p:cNvSpPr>
            <a:spLocks noGrp="1"/>
          </p:cNvSpPr>
          <p:nvPr>
            <p:ph type="ftr" sz="quarter" idx="17"/>
          </p:nvPr>
        </p:nvSpPr>
        <p:spPr/>
        <p:txBody>
          <a:bodyPr/>
          <a:lstStyle/>
          <a:p>
            <a:r>
              <a:rPr lang="en-US" dirty="0"/>
              <a:t>Wine Quality &amp;Datasets</a:t>
            </a:r>
            <a:endParaRPr lang="en-US" noProof="0" dirty="0"/>
          </a:p>
        </p:txBody>
      </p:sp>
      <p:sp>
        <p:nvSpPr>
          <p:cNvPr id="8" name="Slide Number Placeholder 7">
            <a:extLst>
              <a:ext uri="{FF2B5EF4-FFF2-40B4-BE49-F238E27FC236}">
                <a16:creationId xmlns:a16="http://schemas.microsoft.com/office/drawing/2014/main" id="{5DAE9395-259D-94EB-0809-53C0D94FA83F}"/>
              </a:ext>
            </a:extLst>
          </p:cNvPr>
          <p:cNvSpPr>
            <a:spLocks noGrp="1"/>
          </p:cNvSpPr>
          <p:nvPr>
            <p:ph type="sldNum" sz="quarter" idx="18"/>
          </p:nvPr>
        </p:nvSpPr>
        <p:spPr/>
        <p:txBody>
          <a:bodyPr/>
          <a:lstStyle/>
          <a:p>
            <a:fld id="{8D0AFDD5-844D-364D-8AEC-50CF4D36D55D}" type="slidenum">
              <a:rPr lang="en-US" noProof="0" smtClean="0"/>
              <a:pPr/>
              <a:t>10</a:t>
            </a:fld>
            <a:endParaRPr lang="en-US" noProof="0"/>
          </a:p>
        </p:txBody>
      </p:sp>
      <p:pic>
        <p:nvPicPr>
          <p:cNvPr id="14" name="Content Placeholder 13">
            <a:extLst>
              <a:ext uri="{FF2B5EF4-FFF2-40B4-BE49-F238E27FC236}">
                <a16:creationId xmlns:a16="http://schemas.microsoft.com/office/drawing/2014/main" id="{5D48214D-2305-4989-FD1F-59086CB8F4B0}"/>
              </a:ext>
            </a:extLst>
          </p:cNvPr>
          <p:cNvPicPr>
            <a:picLocks noGrp="1" noChangeAspect="1"/>
          </p:cNvPicPr>
          <p:nvPr>
            <p:ph idx="1"/>
          </p:nvPr>
        </p:nvPicPr>
        <p:blipFill>
          <a:blip r:embed="rId2"/>
          <a:stretch>
            <a:fillRect/>
          </a:stretch>
        </p:blipFill>
        <p:spPr>
          <a:xfrm>
            <a:off x="838200" y="809103"/>
            <a:ext cx="10241915" cy="4943997"/>
          </a:xfrm>
        </p:spPr>
      </p:pic>
    </p:spTree>
    <p:extLst>
      <p:ext uri="{BB962C8B-B14F-4D97-AF65-F5344CB8AC3E}">
        <p14:creationId xmlns:p14="http://schemas.microsoft.com/office/powerpoint/2010/main" val="109717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7057-EC2B-A22D-E856-3B12E5F43907}"/>
              </a:ext>
            </a:extLst>
          </p:cNvPr>
          <p:cNvSpPr>
            <a:spLocks noGrp="1"/>
          </p:cNvSpPr>
          <p:nvPr>
            <p:ph type="title"/>
          </p:nvPr>
        </p:nvSpPr>
        <p:spPr/>
        <p:txBody>
          <a:bodyPr/>
          <a:lstStyle/>
          <a:p>
            <a:r>
              <a:rPr lang="en-US" dirty="0"/>
              <a:t>Histogram</a:t>
            </a:r>
          </a:p>
        </p:txBody>
      </p:sp>
      <p:sp>
        <p:nvSpPr>
          <p:cNvPr id="3" name="Text Placeholder 2">
            <a:extLst>
              <a:ext uri="{FF2B5EF4-FFF2-40B4-BE49-F238E27FC236}">
                <a16:creationId xmlns:a16="http://schemas.microsoft.com/office/drawing/2014/main" id="{921636C3-EE27-1A5B-E37F-1F3637400753}"/>
              </a:ext>
            </a:extLst>
          </p:cNvPr>
          <p:cNvSpPr>
            <a:spLocks noGrp="1"/>
          </p:cNvSpPr>
          <p:nvPr>
            <p:ph type="body" sz="quarter" idx="14"/>
          </p:nvPr>
        </p:nvSpPr>
        <p:spPr/>
        <p:txBody>
          <a:bodyPr/>
          <a:lstStyle/>
          <a:p>
            <a:r>
              <a:rPr lang="en-US" dirty="0"/>
              <a:t>  </a:t>
            </a:r>
          </a:p>
        </p:txBody>
      </p:sp>
      <p:pic>
        <p:nvPicPr>
          <p:cNvPr id="11" name="Content Placeholder 10">
            <a:extLst>
              <a:ext uri="{FF2B5EF4-FFF2-40B4-BE49-F238E27FC236}">
                <a16:creationId xmlns:a16="http://schemas.microsoft.com/office/drawing/2014/main" id="{5A0CB842-0628-6D23-96EE-8DCD100E88A8}"/>
              </a:ext>
            </a:extLst>
          </p:cNvPr>
          <p:cNvPicPr>
            <a:picLocks noGrp="1" noChangeAspect="1"/>
          </p:cNvPicPr>
          <p:nvPr>
            <p:ph sz="half" idx="2"/>
          </p:nvPr>
        </p:nvPicPr>
        <p:blipFill>
          <a:blip r:embed="rId2"/>
          <a:stretch>
            <a:fillRect/>
          </a:stretch>
        </p:blipFill>
        <p:spPr>
          <a:xfrm>
            <a:off x="744785" y="2379307"/>
            <a:ext cx="4792415" cy="3129024"/>
          </a:xfrm>
        </p:spPr>
      </p:pic>
      <p:sp>
        <p:nvSpPr>
          <p:cNvPr id="5" name="Text Placeholder 4">
            <a:extLst>
              <a:ext uri="{FF2B5EF4-FFF2-40B4-BE49-F238E27FC236}">
                <a16:creationId xmlns:a16="http://schemas.microsoft.com/office/drawing/2014/main" id="{33E797AD-1CB9-FF77-04F7-E26259C69716}"/>
              </a:ext>
            </a:extLst>
          </p:cNvPr>
          <p:cNvSpPr>
            <a:spLocks noGrp="1"/>
          </p:cNvSpPr>
          <p:nvPr>
            <p:ph type="body" sz="quarter" idx="19"/>
          </p:nvPr>
        </p:nvSpPr>
        <p:spPr/>
        <p:txBody>
          <a:bodyPr/>
          <a:lstStyle/>
          <a:p>
            <a:r>
              <a:rPr lang="en-US" dirty="0"/>
              <a:t>   </a:t>
            </a:r>
          </a:p>
        </p:txBody>
      </p:sp>
      <p:pic>
        <p:nvPicPr>
          <p:cNvPr id="13" name="Content Placeholder 12">
            <a:extLst>
              <a:ext uri="{FF2B5EF4-FFF2-40B4-BE49-F238E27FC236}">
                <a16:creationId xmlns:a16="http://schemas.microsoft.com/office/drawing/2014/main" id="{02B3B96A-1EC9-829A-D855-F8D9876C419A}"/>
              </a:ext>
            </a:extLst>
          </p:cNvPr>
          <p:cNvPicPr>
            <a:picLocks noGrp="1" noChangeAspect="1"/>
          </p:cNvPicPr>
          <p:nvPr>
            <p:ph sz="half" idx="20"/>
          </p:nvPr>
        </p:nvPicPr>
        <p:blipFill>
          <a:blip r:embed="rId3"/>
          <a:stretch>
            <a:fillRect/>
          </a:stretch>
        </p:blipFill>
        <p:spPr>
          <a:xfrm>
            <a:off x="6600825" y="2379307"/>
            <a:ext cx="4608513" cy="3111981"/>
          </a:xfrm>
        </p:spPr>
      </p:pic>
      <p:sp>
        <p:nvSpPr>
          <p:cNvPr id="7" name="Slide Number Placeholder 6">
            <a:extLst>
              <a:ext uri="{FF2B5EF4-FFF2-40B4-BE49-F238E27FC236}">
                <a16:creationId xmlns:a16="http://schemas.microsoft.com/office/drawing/2014/main" id="{09BEAA79-3FF1-7A70-2108-A4B4150ADA4F}"/>
              </a:ext>
            </a:extLst>
          </p:cNvPr>
          <p:cNvSpPr>
            <a:spLocks noGrp="1"/>
          </p:cNvSpPr>
          <p:nvPr>
            <p:ph type="sldNum" sz="quarter" idx="12"/>
          </p:nvPr>
        </p:nvSpPr>
        <p:spPr/>
        <p:txBody>
          <a:bodyPr/>
          <a:lstStyle/>
          <a:p>
            <a:fld id="{8D0AFDD5-844D-364D-8AEC-50CF4D36D55D}" type="slidenum">
              <a:rPr lang="en-US" noProof="0" smtClean="0"/>
              <a:pPr/>
              <a:t>11</a:t>
            </a:fld>
            <a:endParaRPr lang="en-US" noProof="0"/>
          </a:p>
        </p:txBody>
      </p:sp>
      <p:sp>
        <p:nvSpPr>
          <p:cNvPr id="8" name="Footer Placeholder 7">
            <a:extLst>
              <a:ext uri="{FF2B5EF4-FFF2-40B4-BE49-F238E27FC236}">
                <a16:creationId xmlns:a16="http://schemas.microsoft.com/office/drawing/2014/main" id="{BA254252-6346-93BD-B390-CEB4CB08C77A}"/>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E69D5719-709F-58A9-8383-D721EC5686F1}"/>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9647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F1A5-03F9-F4CC-1E8C-EFB2B4F357DE}"/>
              </a:ext>
            </a:extLst>
          </p:cNvPr>
          <p:cNvSpPr>
            <a:spLocks noGrp="1"/>
          </p:cNvSpPr>
          <p:nvPr>
            <p:ph type="title"/>
          </p:nvPr>
        </p:nvSpPr>
        <p:spPr/>
        <p:txBody>
          <a:bodyPr/>
          <a:lstStyle/>
          <a:p>
            <a:r>
              <a:rPr lang="en-US" dirty="0"/>
              <a:t>Boxplot</a:t>
            </a:r>
          </a:p>
        </p:txBody>
      </p:sp>
      <p:pic>
        <p:nvPicPr>
          <p:cNvPr id="8" name="Content Placeholder 7">
            <a:extLst>
              <a:ext uri="{FF2B5EF4-FFF2-40B4-BE49-F238E27FC236}">
                <a16:creationId xmlns:a16="http://schemas.microsoft.com/office/drawing/2014/main" id="{45F4DCD3-9D7F-EE97-AD12-C8C8097851BE}"/>
              </a:ext>
            </a:extLst>
          </p:cNvPr>
          <p:cNvPicPr>
            <a:picLocks noGrp="1" noChangeAspect="1"/>
          </p:cNvPicPr>
          <p:nvPr>
            <p:ph idx="1"/>
          </p:nvPr>
        </p:nvPicPr>
        <p:blipFill>
          <a:blip r:embed="rId2"/>
          <a:stretch>
            <a:fillRect/>
          </a:stretch>
        </p:blipFill>
        <p:spPr>
          <a:xfrm>
            <a:off x="0" y="1763486"/>
            <a:ext cx="5919269" cy="4582449"/>
          </a:xfrm>
        </p:spPr>
      </p:pic>
      <p:sp>
        <p:nvSpPr>
          <p:cNvPr id="4" name="Slide Number Placeholder 3">
            <a:extLst>
              <a:ext uri="{FF2B5EF4-FFF2-40B4-BE49-F238E27FC236}">
                <a16:creationId xmlns:a16="http://schemas.microsoft.com/office/drawing/2014/main" id="{21815626-592C-D470-BF15-47B1CC9EC85C}"/>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F7A4E29F-CF84-A3B4-D1AC-FE11F6F786B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DA52320-FADC-86ED-489D-5EBE606EF0C5}"/>
              </a:ext>
            </a:extLst>
          </p:cNvPr>
          <p:cNvSpPr>
            <a:spLocks noGrp="1"/>
          </p:cNvSpPr>
          <p:nvPr>
            <p:ph type="dt" sz="half" idx="10"/>
          </p:nvPr>
        </p:nvSpPr>
        <p:spPr/>
        <p:txBody>
          <a:bodyPr/>
          <a:lstStyle/>
          <a:p>
            <a:r>
              <a:rPr lang="en-US" noProof="0"/>
              <a:t>20XX</a:t>
            </a:r>
          </a:p>
        </p:txBody>
      </p:sp>
      <p:pic>
        <p:nvPicPr>
          <p:cNvPr id="10" name="Picture 9">
            <a:extLst>
              <a:ext uri="{FF2B5EF4-FFF2-40B4-BE49-F238E27FC236}">
                <a16:creationId xmlns:a16="http://schemas.microsoft.com/office/drawing/2014/main" id="{BE6D8A6B-0E8E-CE89-51A2-51EBD8CF92A4}"/>
              </a:ext>
            </a:extLst>
          </p:cNvPr>
          <p:cNvPicPr>
            <a:picLocks noChangeAspect="1"/>
          </p:cNvPicPr>
          <p:nvPr/>
        </p:nvPicPr>
        <p:blipFill>
          <a:blip r:embed="rId3"/>
          <a:stretch>
            <a:fillRect/>
          </a:stretch>
        </p:blipFill>
        <p:spPr>
          <a:xfrm>
            <a:off x="5990438" y="1763486"/>
            <a:ext cx="6212470" cy="4582449"/>
          </a:xfrm>
          <a:prstGeom prst="rect">
            <a:avLst/>
          </a:prstGeom>
        </p:spPr>
      </p:pic>
    </p:spTree>
    <p:extLst>
      <p:ext uri="{BB962C8B-B14F-4D97-AF65-F5344CB8AC3E}">
        <p14:creationId xmlns:p14="http://schemas.microsoft.com/office/powerpoint/2010/main" val="42643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7B8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1B22-E951-BA2D-1487-D922EB126E5D}"/>
              </a:ext>
            </a:extLst>
          </p:cNvPr>
          <p:cNvSpPr>
            <a:spLocks noGrp="1"/>
          </p:cNvSpPr>
          <p:nvPr>
            <p:ph type="title"/>
          </p:nvPr>
        </p:nvSpPr>
        <p:spPr/>
        <p:txBody>
          <a:bodyPr/>
          <a:lstStyle/>
          <a:p>
            <a:r>
              <a:rPr lang="en-US" b="0" i="0" dirty="0">
                <a:effectLst/>
                <a:latin typeface="Inter"/>
              </a:rPr>
              <a:t>Distribution of the Target Variable</a:t>
            </a:r>
            <a:endParaRPr lang="en-US" dirty="0"/>
          </a:p>
        </p:txBody>
      </p:sp>
      <p:pic>
        <p:nvPicPr>
          <p:cNvPr id="9" name="Content Placeholder 8">
            <a:extLst>
              <a:ext uri="{FF2B5EF4-FFF2-40B4-BE49-F238E27FC236}">
                <a16:creationId xmlns:a16="http://schemas.microsoft.com/office/drawing/2014/main" id="{1BF3681E-1025-25BC-A84C-CB4C7DB496D5}"/>
              </a:ext>
            </a:extLst>
          </p:cNvPr>
          <p:cNvPicPr>
            <a:picLocks noGrp="1" noChangeAspect="1"/>
          </p:cNvPicPr>
          <p:nvPr>
            <p:ph sz="half" idx="1"/>
          </p:nvPr>
        </p:nvPicPr>
        <p:blipFill>
          <a:blip r:embed="rId2"/>
          <a:stretch>
            <a:fillRect/>
          </a:stretch>
        </p:blipFill>
        <p:spPr>
          <a:xfrm>
            <a:off x="1219201" y="2379132"/>
            <a:ext cx="4030823" cy="3869268"/>
          </a:xfrm>
        </p:spPr>
      </p:pic>
      <p:pic>
        <p:nvPicPr>
          <p:cNvPr id="11" name="Content Placeholder 10">
            <a:extLst>
              <a:ext uri="{FF2B5EF4-FFF2-40B4-BE49-F238E27FC236}">
                <a16:creationId xmlns:a16="http://schemas.microsoft.com/office/drawing/2014/main" id="{71697380-7CC7-1B9D-E479-F5E317DD73DF}"/>
              </a:ext>
            </a:extLst>
          </p:cNvPr>
          <p:cNvPicPr>
            <a:picLocks noGrp="1" noChangeAspect="1"/>
          </p:cNvPicPr>
          <p:nvPr>
            <p:ph sz="half" idx="2"/>
          </p:nvPr>
        </p:nvPicPr>
        <p:blipFill>
          <a:blip r:embed="rId3"/>
          <a:stretch>
            <a:fillRect/>
          </a:stretch>
        </p:blipFill>
        <p:spPr>
          <a:xfrm>
            <a:off x="6382139" y="2481944"/>
            <a:ext cx="4823926" cy="3393924"/>
          </a:xfrm>
        </p:spPr>
      </p:pic>
      <p:sp>
        <p:nvSpPr>
          <p:cNvPr id="5" name="Date Placeholder 4">
            <a:extLst>
              <a:ext uri="{FF2B5EF4-FFF2-40B4-BE49-F238E27FC236}">
                <a16:creationId xmlns:a16="http://schemas.microsoft.com/office/drawing/2014/main" id="{102457FF-FC78-374F-FAED-C1796D7719C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5C11FAC-3754-A9CF-BEBD-EFBE6466394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AE4775C-D9C2-6202-C990-2B4A89E01AD3}"/>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Tree>
    <p:extLst>
      <p:ext uri="{BB962C8B-B14F-4D97-AF65-F5344CB8AC3E}">
        <p14:creationId xmlns:p14="http://schemas.microsoft.com/office/powerpoint/2010/main" val="216548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BE3C08-BD7A-CADE-72FF-1471663A60E6}"/>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3" name="Footer Placeholder 2">
            <a:extLst>
              <a:ext uri="{FF2B5EF4-FFF2-40B4-BE49-F238E27FC236}">
                <a16:creationId xmlns:a16="http://schemas.microsoft.com/office/drawing/2014/main" id="{15C693AD-27BA-8F02-144C-C62E3276509A}"/>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2A289C13-A8A1-3AEC-B647-EF38072122B9}"/>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A46FE310-BC15-2680-75AF-329A34109386}"/>
              </a:ext>
            </a:extLst>
          </p:cNvPr>
          <p:cNvSpPr txBox="1"/>
          <p:nvPr/>
        </p:nvSpPr>
        <p:spPr>
          <a:xfrm>
            <a:off x="985935" y="746954"/>
            <a:ext cx="10220130" cy="1446550"/>
          </a:xfrm>
          <a:prstGeom prst="rect">
            <a:avLst/>
          </a:prstGeom>
          <a:noFill/>
        </p:spPr>
        <p:txBody>
          <a:bodyPr wrap="square" rtlCol="0">
            <a:spAutoFit/>
          </a:bodyPr>
          <a:lstStyle/>
          <a:p>
            <a:r>
              <a:rPr lang="en-US" sz="8800" u="sng" dirty="0"/>
              <a:t>PREDICTION ACCURACY</a:t>
            </a:r>
          </a:p>
        </p:txBody>
      </p:sp>
      <p:sp>
        <p:nvSpPr>
          <p:cNvPr id="6" name="Speech Bubble: Oval 5">
            <a:extLst>
              <a:ext uri="{FF2B5EF4-FFF2-40B4-BE49-F238E27FC236}">
                <a16:creationId xmlns:a16="http://schemas.microsoft.com/office/drawing/2014/main" id="{58D28C6A-8455-3E53-1D5F-B4E629A4D523}"/>
              </a:ext>
            </a:extLst>
          </p:cNvPr>
          <p:cNvSpPr/>
          <p:nvPr/>
        </p:nvSpPr>
        <p:spPr>
          <a:xfrm>
            <a:off x="5728995" y="3429000"/>
            <a:ext cx="6344816" cy="197748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highlight>
                  <a:srgbClr val="000000"/>
                </a:highlight>
              </a:rPr>
              <a:t>87.056 %</a:t>
            </a:r>
          </a:p>
        </p:txBody>
      </p:sp>
    </p:spTree>
    <p:extLst>
      <p:ext uri="{BB962C8B-B14F-4D97-AF65-F5344CB8AC3E}">
        <p14:creationId xmlns:p14="http://schemas.microsoft.com/office/powerpoint/2010/main" val="3217410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C17E4-7723-4219-8DC1-AF0308724361}"/>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08778CE6-C784-4A2A-C63D-91A0C0E16E43}"/>
              </a:ext>
            </a:extLst>
          </p:cNvPr>
          <p:cNvSpPr>
            <a:spLocks noGrp="1"/>
          </p:cNvSpPr>
          <p:nvPr>
            <p:ph type="pic" sz="quarter" idx="13"/>
          </p:nvPr>
        </p:nvSpPr>
        <p:spPr/>
      </p:sp>
      <p:pic>
        <p:nvPicPr>
          <p:cNvPr id="7" name="Content Placeholder 6">
            <a:extLst>
              <a:ext uri="{FF2B5EF4-FFF2-40B4-BE49-F238E27FC236}">
                <a16:creationId xmlns:a16="http://schemas.microsoft.com/office/drawing/2014/main" id="{41147E73-F55B-83AD-38E5-1CA3B223CA3E}"/>
              </a:ext>
            </a:extLst>
          </p:cNvPr>
          <p:cNvPicPr>
            <a:picLocks noGrp="1" noChangeAspect="1"/>
          </p:cNvPicPr>
          <p:nvPr>
            <p:ph idx="1"/>
          </p:nvPr>
        </p:nvPicPr>
        <p:blipFill>
          <a:blip r:embed="rId2"/>
          <a:stretch>
            <a:fillRect/>
          </a:stretch>
        </p:blipFill>
        <p:spPr>
          <a:xfrm>
            <a:off x="1" y="-74644"/>
            <a:ext cx="12275974" cy="6857999"/>
          </a:xfrm>
        </p:spPr>
      </p:pic>
      <p:sp>
        <p:nvSpPr>
          <p:cNvPr id="5" name="Slide Number Placeholder 4">
            <a:extLst>
              <a:ext uri="{FF2B5EF4-FFF2-40B4-BE49-F238E27FC236}">
                <a16:creationId xmlns:a16="http://schemas.microsoft.com/office/drawing/2014/main" id="{6875E735-D1B4-E757-8AAE-C78D7C44799E}"/>
              </a:ext>
            </a:extLst>
          </p:cNvPr>
          <p:cNvSpPr>
            <a:spLocks noGrp="1"/>
          </p:cNvSpPr>
          <p:nvPr>
            <p:ph type="sldNum" sz="quarter" idx="12"/>
          </p:nvPr>
        </p:nvSpPr>
        <p:spPr/>
        <p:txBody>
          <a:bodyPr/>
          <a:lstStyle/>
          <a:p>
            <a:fld id="{8D0AFDD5-844D-364D-8AEC-50CF4D36D55D}" type="slidenum">
              <a:rPr lang="en-US" noProof="0" smtClean="0"/>
              <a:pPr/>
              <a:t>15</a:t>
            </a:fld>
            <a:endParaRPr lang="en-US" noProof="0"/>
          </a:p>
        </p:txBody>
      </p:sp>
      <p:sp>
        <p:nvSpPr>
          <p:cNvPr id="8" name="TextBox 7">
            <a:extLst>
              <a:ext uri="{FF2B5EF4-FFF2-40B4-BE49-F238E27FC236}">
                <a16:creationId xmlns:a16="http://schemas.microsoft.com/office/drawing/2014/main" id="{20AEDF3C-47EF-7E0C-3931-632275E63AF5}"/>
              </a:ext>
            </a:extLst>
          </p:cNvPr>
          <p:cNvSpPr txBox="1"/>
          <p:nvPr/>
        </p:nvSpPr>
        <p:spPr>
          <a:xfrm>
            <a:off x="716902" y="6347649"/>
            <a:ext cx="10758195" cy="369332"/>
          </a:xfrm>
          <a:prstGeom prst="rect">
            <a:avLst/>
          </a:prstGeom>
          <a:noFill/>
        </p:spPr>
        <p:txBody>
          <a:bodyPr wrap="square" rtlCol="0">
            <a:spAutoFit/>
          </a:bodyPr>
          <a:lstStyle/>
          <a:p>
            <a:pPr algn="l"/>
            <a:r>
              <a:rPr lang="en-US" b="0" i="0" u="sng" dirty="0">
                <a:effectLst/>
                <a:latin typeface="Inter"/>
              </a:rPr>
              <a:t>Plot to show the skewness in data. If the skewness is high it means that the data is not normally </a:t>
            </a:r>
            <a:r>
              <a:rPr lang="en-US" b="0" i="0" u="sng" dirty="0" err="1">
                <a:effectLst/>
                <a:latin typeface="Inter"/>
              </a:rPr>
              <a:t>distrbuted</a:t>
            </a:r>
            <a:r>
              <a:rPr lang="en-US" b="0" i="0" u="sng" dirty="0">
                <a:effectLst/>
                <a:latin typeface="Inter"/>
              </a:rPr>
              <a:t>.</a:t>
            </a:r>
          </a:p>
        </p:txBody>
      </p:sp>
      <p:sp>
        <p:nvSpPr>
          <p:cNvPr id="9" name="TextBox 8">
            <a:extLst>
              <a:ext uri="{FF2B5EF4-FFF2-40B4-BE49-F238E27FC236}">
                <a16:creationId xmlns:a16="http://schemas.microsoft.com/office/drawing/2014/main" id="{8FEE8B0A-E4EE-65C2-FCB6-EE27D90CE09B}"/>
              </a:ext>
            </a:extLst>
          </p:cNvPr>
          <p:cNvSpPr txBox="1"/>
          <p:nvPr/>
        </p:nvSpPr>
        <p:spPr>
          <a:xfrm>
            <a:off x="4328160" y="-182378"/>
            <a:ext cx="4469363" cy="830997"/>
          </a:xfrm>
          <a:prstGeom prst="rect">
            <a:avLst/>
          </a:prstGeom>
          <a:noFill/>
        </p:spPr>
        <p:txBody>
          <a:bodyPr wrap="square" rtlCol="0">
            <a:spAutoFit/>
          </a:bodyPr>
          <a:lstStyle/>
          <a:p>
            <a:r>
              <a:rPr lang="en-US" sz="4800" b="0" i="0" dirty="0">
                <a:effectLst/>
                <a:latin typeface="Inter"/>
              </a:rPr>
              <a:t>Skewness</a:t>
            </a:r>
          </a:p>
        </p:txBody>
      </p:sp>
    </p:spTree>
    <p:extLst>
      <p:ext uri="{BB962C8B-B14F-4D97-AF65-F5344CB8AC3E}">
        <p14:creationId xmlns:p14="http://schemas.microsoft.com/office/powerpoint/2010/main" val="324368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dirty="0"/>
              <a:t>At last we got the brief description and explanation of the Ingredients of Wines with it’s chemical composition and it’s nature , pH and etc. We required the different knowledge about it and data for representation.   </a:t>
            </a:r>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16</a:t>
            </a:fld>
            <a:endParaRPr lang="en-US" dirty="0"/>
          </a:p>
        </p:txBody>
      </p:sp>
      <p:pic>
        <p:nvPicPr>
          <p:cNvPr id="11" name="Picture Placeholder 10">
            <a:extLst>
              <a:ext uri="{FF2B5EF4-FFF2-40B4-BE49-F238E27FC236}">
                <a16:creationId xmlns:a16="http://schemas.microsoft.com/office/drawing/2014/main" id="{126DE8F0-32D0-7C78-0D71-A46E8F825735}"/>
              </a:ext>
            </a:extLst>
          </p:cNvPr>
          <p:cNvPicPr>
            <a:picLocks noGrp="1" noChangeAspect="1"/>
          </p:cNvPicPr>
          <p:nvPr>
            <p:ph type="pic" sz="quarter" idx="13"/>
          </p:nvPr>
        </p:nvPicPr>
        <p:blipFill>
          <a:blip r:embed="rId2"/>
          <a:srcRect l="17006" r="17006"/>
          <a:stretch>
            <a:fillRect/>
          </a:stretch>
        </p:blipFill>
        <p:spPr/>
      </p:pic>
    </p:spTree>
    <p:extLst>
      <p:ext uri="{BB962C8B-B14F-4D97-AF65-F5344CB8AC3E}">
        <p14:creationId xmlns:p14="http://schemas.microsoft.com/office/powerpoint/2010/main" val="59172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989045" y="2584580"/>
            <a:ext cx="6214187" cy="3023118"/>
          </a:xfrm>
        </p:spPr>
        <p:txBody>
          <a:bodyPr/>
          <a:lstStyle/>
          <a:p>
            <a:r>
              <a:rPr lang="en-US" b="0" i="0" dirty="0">
                <a:effectLst/>
                <a:latin typeface="Inter"/>
              </a:rPr>
              <a:t> Industry participants now use product quality certifications to market their goods. This is a time-consuming process that also costs a lot of money because it needs to be evaluated by human experts. Additionally, the cost of red wine is determined by tasters' opinions, which can vary greatly and are based on an abstract concept of wine appreciation. Physicochemical tests, which are laboratory-based and take into account elements like acidity, pH level, sugar, and other chemical qualities, are an additional crucial component in the certification of red wine and the evaluation of its quality.</a:t>
            </a:r>
            <a:endParaRPr lang="en-US" dirty="0"/>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pic>
        <p:nvPicPr>
          <p:cNvPr id="5" name="Picture 4">
            <a:extLst>
              <a:ext uri="{FF2B5EF4-FFF2-40B4-BE49-F238E27FC236}">
                <a16:creationId xmlns:a16="http://schemas.microsoft.com/office/drawing/2014/main" id="{16913A8F-F4FE-D362-D335-ED5A2C7ED853}"/>
              </a:ext>
            </a:extLst>
          </p:cNvPr>
          <p:cNvPicPr>
            <a:picLocks noChangeAspect="1"/>
          </p:cNvPicPr>
          <p:nvPr/>
        </p:nvPicPr>
        <p:blipFill>
          <a:blip r:embed="rId3"/>
          <a:stretch>
            <a:fillRect/>
          </a:stretch>
        </p:blipFill>
        <p:spPr>
          <a:xfrm>
            <a:off x="8296656" y="1222310"/>
            <a:ext cx="3895344" cy="5635690"/>
          </a:xfrm>
          <a:prstGeom prst="rect">
            <a:avLst/>
          </a:prstGeom>
        </p:spPr>
      </p:pic>
    </p:spTree>
    <p:extLst>
      <p:ext uri="{BB962C8B-B14F-4D97-AF65-F5344CB8AC3E}">
        <p14:creationId xmlns:p14="http://schemas.microsoft.com/office/powerpoint/2010/main" val="378000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IN" b="0" i="0" dirty="0">
                <a:effectLst/>
                <a:latin typeface="Inter"/>
              </a:rPr>
              <a:t>Exploring the Data</a:t>
            </a:r>
            <a:endParaRPr lang="en-US" dirty="0"/>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Wine Quality &amp;Datasets</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2023</a:t>
            </a:r>
          </a:p>
        </p:txBody>
      </p:sp>
      <p:pic>
        <p:nvPicPr>
          <p:cNvPr id="9" name="Content Placeholder 8">
            <a:extLst>
              <a:ext uri="{FF2B5EF4-FFF2-40B4-BE49-F238E27FC236}">
                <a16:creationId xmlns:a16="http://schemas.microsoft.com/office/drawing/2014/main" id="{9B8E385C-466D-FE03-5CB4-0BB441690D16}"/>
              </a:ext>
            </a:extLst>
          </p:cNvPr>
          <p:cNvPicPr>
            <a:picLocks noGrp="1" noChangeAspect="1"/>
          </p:cNvPicPr>
          <p:nvPr>
            <p:ph idx="1"/>
          </p:nvPr>
        </p:nvPicPr>
        <p:blipFill>
          <a:blip r:embed="rId2"/>
          <a:stretch>
            <a:fillRect/>
          </a:stretch>
        </p:blipFill>
        <p:spPr>
          <a:xfrm>
            <a:off x="955239" y="1679510"/>
            <a:ext cx="10059272" cy="4357396"/>
          </a:xfrm>
        </p:spPr>
      </p:pic>
    </p:spTree>
    <p:extLst>
      <p:ext uri="{BB962C8B-B14F-4D97-AF65-F5344CB8AC3E}">
        <p14:creationId xmlns:p14="http://schemas.microsoft.com/office/powerpoint/2010/main" val="283108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838200" y="102637"/>
            <a:ext cx="10031963" cy="1054359"/>
          </a:xfrm>
        </p:spPr>
        <p:txBody>
          <a:bodyPr/>
          <a:lstStyle/>
          <a:p>
            <a:r>
              <a:rPr lang="en-US" dirty="0">
                <a:latin typeface="Century Gothic" panose="020B0502020202020204" pitchFamily="34" charset="0"/>
              </a:rPr>
              <a:t>Datasets</a:t>
            </a:r>
            <a:endParaRPr lang="en-US" dirty="0"/>
          </a:p>
        </p:txBody>
      </p:sp>
      <p:graphicFrame>
        <p:nvGraphicFramePr>
          <p:cNvPr id="14" name="Content Placeholder 13">
            <a:extLst>
              <a:ext uri="{FF2B5EF4-FFF2-40B4-BE49-F238E27FC236}">
                <a16:creationId xmlns:a16="http://schemas.microsoft.com/office/drawing/2014/main" id="{DA114D53-FAB3-91E5-14AB-5B375DA2617E}"/>
              </a:ext>
            </a:extLst>
          </p:cNvPr>
          <p:cNvGraphicFramePr>
            <a:graphicFrameLocks noGrp="1"/>
          </p:cNvGraphicFramePr>
          <p:nvPr>
            <p:ph idx="1"/>
            <p:extLst>
              <p:ext uri="{D42A27DB-BD31-4B8C-83A1-F6EECF244321}">
                <p14:modId xmlns:p14="http://schemas.microsoft.com/office/powerpoint/2010/main" val="2552426056"/>
              </p:ext>
            </p:extLst>
          </p:nvPr>
        </p:nvGraphicFramePr>
        <p:xfrm>
          <a:off x="438539" y="1839207"/>
          <a:ext cx="4925940" cy="2590800"/>
        </p:xfrm>
        <a:graphic>
          <a:graphicData uri="http://schemas.openxmlformats.org/drawingml/2006/table">
            <a:tbl>
              <a:tblPr firstRow="1" bandRow="1">
                <a:tableStyleId>{5C22544A-7EE6-4342-B048-85BDC9FD1C3A}</a:tableStyleId>
              </a:tblPr>
              <a:tblGrid>
                <a:gridCol w="985188">
                  <a:extLst>
                    <a:ext uri="{9D8B030D-6E8A-4147-A177-3AD203B41FA5}">
                      <a16:colId xmlns:a16="http://schemas.microsoft.com/office/drawing/2014/main" val="3307912261"/>
                    </a:ext>
                  </a:extLst>
                </a:gridCol>
                <a:gridCol w="985188">
                  <a:extLst>
                    <a:ext uri="{9D8B030D-6E8A-4147-A177-3AD203B41FA5}">
                      <a16:colId xmlns:a16="http://schemas.microsoft.com/office/drawing/2014/main" val="205469312"/>
                    </a:ext>
                  </a:extLst>
                </a:gridCol>
                <a:gridCol w="985188">
                  <a:extLst>
                    <a:ext uri="{9D8B030D-6E8A-4147-A177-3AD203B41FA5}">
                      <a16:colId xmlns:a16="http://schemas.microsoft.com/office/drawing/2014/main" val="2233447510"/>
                    </a:ext>
                  </a:extLst>
                </a:gridCol>
                <a:gridCol w="985188">
                  <a:extLst>
                    <a:ext uri="{9D8B030D-6E8A-4147-A177-3AD203B41FA5}">
                      <a16:colId xmlns:a16="http://schemas.microsoft.com/office/drawing/2014/main" val="2618575971"/>
                    </a:ext>
                  </a:extLst>
                </a:gridCol>
                <a:gridCol w="985188">
                  <a:extLst>
                    <a:ext uri="{9D8B030D-6E8A-4147-A177-3AD203B41FA5}">
                      <a16:colId xmlns:a16="http://schemas.microsoft.com/office/drawing/2014/main" val="706485337"/>
                    </a:ext>
                  </a:extLst>
                </a:gridCol>
              </a:tblGrid>
              <a:tr h="509484">
                <a:tc>
                  <a:txBody>
                    <a:bodyPr/>
                    <a:lstStyle/>
                    <a:p>
                      <a:pPr algn="ctr"/>
                      <a:endParaRPr lang="en-US" sz="2000" b="0" i="0" dirty="0">
                        <a:ln>
                          <a:solidFill>
                            <a:srgbClr val="C95B3A"/>
                          </a:solidFill>
                        </a:ln>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B2B</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Supply chain</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ROI</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E-commerce</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0302437"/>
                  </a:ext>
                </a:extLst>
              </a:tr>
              <a:tr h="215021">
                <a:tc>
                  <a:txBody>
                    <a:bodyPr/>
                    <a:lstStyle/>
                    <a:p>
                      <a:pPr algn="ctr"/>
                      <a:r>
                        <a:rPr lang="en-US" sz="2000" b="0" i="0" dirty="0">
                          <a:solidFill>
                            <a:schemeClr val="bg1"/>
                          </a:solidFill>
                          <a:latin typeface="Univers Condensed Light" panose="020B0306020202040204" pitchFamily="34" charset="0"/>
                        </a:rPr>
                        <a:t>Q1</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2.3</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54227287"/>
                  </a:ext>
                </a:extLst>
              </a:tr>
              <a:tr h="215021">
                <a:tc>
                  <a:txBody>
                    <a:bodyPr/>
                    <a:lstStyle/>
                    <a:p>
                      <a:pPr algn="ctr"/>
                      <a:r>
                        <a:rPr lang="en-US" sz="2000" b="0" i="0" dirty="0">
                          <a:solidFill>
                            <a:schemeClr val="bg1"/>
                          </a:solidFill>
                          <a:latin typeface="Univers Condensed Light" panose="020B0306020202040204" pitchFamily="34" charset="0"/>
                        </a:rPr>
                        <a:t>Q2</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21463532"/>
                  </a:ext>
                </a:extLst>
              </a:tr>
              <a:tr h="215021">
                <a:tc>
                  <a:txBody>
                    <a:bodyPr/>
                    <a:lstStyle/>
                    <a:p>
                      <a:pPr algn="ctr"/>
                      <a:r>
                        <a:rPr lang="en-US" sz="2000" b="0" i="0" dirty="0">
                          <a:solidFill>
                            <a:schemeClr val="bg1"/>
                          </a:solidFill>
                          <a:latin typeface="Univers Condensed Light" panose="020B0306020202040204" pitchFamily="34" charset="0"/>
                        </a:rPr>
                        <a:t>Q3</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44132588"/>
                  </a:ext>
                </a:extLst>
              </a:tr>
              <a:tr h="215021">
                <a:tc>
                  <a:txBody>
                    <a:bodyPr/>
                    <a:lstStyle/>
                    <a:p>
                      <a:pPr algn="ctr"/>
                      <a:r>
                        <a:rPr lang="en-US" sz="2000" b="0" i="0" dirty="0">
                          <a:solidFill>
                            <a:schemeClr val="bg1"/>
                          </a:solidFill>
                          <a:latin typeface="Univers Condensed Light" panose="020B0306020202040204" pitchFamily="34" charset="0"/>
                        </a:rPr>
                        <a:t>Q4</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696221205"/>
                  </a:ext>
                </a:extLst>
              </a:tr>
            </a:tbl>
          </a:graphicData>
        </a:graphic>
      </p:graphicFrame>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4</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Wine Quality &amp;Datasets</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2023</a:t>
            </a:r>
          </a:p>
        </p:txBody>
      </p:sp>
      <p:pic>
        <p:nvPicPr>
          <p:cNvPr id="6" name="Picture 5">
            <a:extLst>
              <a:ext uri="{FF2B5EF4-FFF2-40B4-BE49-F238E27FC236}">
                <a16:creationId xmlns:a16="http://schemas.microsoft.com/office/drawing/2014/main" id="{41F26C65-456A-227E-FA81-CF8501A6ACE9}"/>
              </a:ext>
            </a:extLst>
          </p:cNvPr>
          <p:cNvPicPr>
            <a:picLocks noChangeAspect="1"/>
          </p:cNvPicPr>
          <p:nvPr/>
        </p:nvPicPr>
        <p:blipFill>
          <a:blip r:embed="rId2"/>
          <a:stretch>
            <a:fillRect/>
          </a:stretch>
        </p:blipFill>
        <p:spPr>
          <a:xfrm>
            <a:off x="289249" y="1536379"/>
            <a:ext cx="9853127" cy="4528520"/>
          </a:xfrm>
          <a:prstGeom prst="rect">
            <a:avLst/>
          </a:prstGeom>
        </p:spPr>
      </p:pic>
    </p:spTree>
    <p:extLst>
      <p:ext uri="{BB962C8B-B14F-4D97-AF65-F5344CB8AC3E}">
        <p14:creationId xmlns:p14="http://schemas.microsoft.com/office/powerpoint/2010/main" val="201102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0B9C-4F0A-711A-F63D-82983F32E2D1}"/>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F36FC4B3-A8A1-02A9-4D9E-9EF15EADD9BF}"/>
              </a:ext>
            </a:extLst>
          </p:cNvPr>
          <p:cNvSpPr>
            <a:spLocks noGrp="1"/>
          </p:cNvSpPr>
          <p:nvPr>
            <p:ph type="body" sz="quarter" idx="15"/>
          </p:nvPr>
        </p:nvSpPr>
        <p:spPr/>
        <p:txBody>
          <a:bodyPr/>
          <a:lstStyle/>
          <a:p>
            <a:r>
              <a:rPr lang="en-US" dirty="0"/>
              <a:t> </a:t>
            </a:r>
          </a:p>
        </p:txBody>
      </p:sp>
      <p:pic>
        <p:nvPicPr>
          <p:cNvPr id="14" name="Content Placeholder 13">
            <a:extLst>
              <a:ext uri="{FF2B5EF4-FFF2-40B4-BE49-F238E27FC236}">
                <a16:creationId xmlns:a16="http://schemas.microsoft.com/office/drawing/2014/main" id="{F5062A99-0816-1079-DFD7-25B94E0C1F1E}"/>
              </a:ext>
            </a:extLst>
          </p:cNvPr>
          <p:cNvPicPr>
            <a:picLocks noGrp="1" noChangeAspect="1"/>
          </p:cNvPicPr>
          <p:nvPr>
            <p:ph idx="1"/>
          </p:nvPr>
        </p:nvPicPr>
        <p:blipFill>
          <a:blip r:embed="rId2"/>
          <a:stretch>
            <a:fillRect/>
          </a:stretch>
        </p:blipFill>
        <p:spPr>
          <a:xfrm>
            <a:off x="1518478" y="1558212"/>
            <a:ext cx="8859574" cy="4125816"/>
          </a:xfrm>
        </p:spPr>
      </p:pic>
      <p:sp>
        <p:nvSpPr>
          <p:cNvPr id="5" name="Text Placeholder 4">
            <a:extLst>
              <a:ext uri="{FF2B5EF4-FFF2-40B4-BE49-F238E27FC236}">
                <a16:creationId xmlns:a16="http://schemas.microsoft.com/office/drawing/2014/main" id="{49868715-3477-1B28-61CB-FAC6AEFCEC5B}"/>
              </a:ext>
            </a:extLst>
          </p:cNvPr>
          <p:cNvSpPr>
            <a:spLocks noGrp="1"/>
          </p:cNvSpPr>
          <p:nvPr>
            <p:ph type="body" sz="quarter" idx="14"/>
          </p:nvPr>
        </p:nvSpPr>
        <p:spPr/>
        <p:txBody>
          <a:bodyPr/>
          <a:lstStyle/>
          <a:p>
            <a:r>
              <a:rPr lang="en-US" dirty="0"/>
              <a:t> </a:t>
            </a:r>
          </a:p>
        </p:txBody>
      </p:sp>
      <p:sp>
        <p:nvSpPr>
          <p:cNvPr id="6" name="Date Placeholder 5">
            <a:extLst>
              <a:ext uri="{FF2B5EF4-FFF2-40B4-BE49-F238E27FC236}">
                <a16:creationId xmlns:a16="http://schemas.microsoft.com/office/drawing/2014/main" id="{795D1932-6FEE-40B0-88A1-4E71790FA20F}"/>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30A1F224-13E4-9EEA-7A78-A84D1E8D396D}"/>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9D8D602B-69A2-5B81-AD67-8B4F351E2ADB}"/>
              </a:ext>
            </a:extLst>
          </p:cNvPr>
          <p:cNvSpPr>
            <a:spLocks noGrp="1"/>
          </p:cNvSpPr>
          <p:nvPr>
            <p:ph type="sldNum" sz="quarter" idx="18"/>
          </p:nvPr>
        </p:nvSpPr>
        <p:spPr/>
        <p:txBody>
          <a:bodyPr/>
          <a:lstStyle/>
          <a:p>
            <a:fld id="{8D0AFDD5-844D-364D-8AEC-50CF4D36D55D}" type="slidenum">
              <a:rPr lang="en-US" noProof="0" smtClean="0"/>
              <a:pPr/>
              <a:t>5</a:t>
            </a:fld>
            <a:endParaRPr lang="en-US" noProof="0"/>
          </a:p>
        </p:txBody>
      </p:sp>
      <p:sp>
        <p:nvSpPr>
          <p:cNvPr id="17" name="TextBox 16">
            <a:extLst>
              <a:ext uri="{FF2B5EF4-FFF2-40B4-BE49-F238E27FC236}">
                <a16:creationId xmlns:a16="http://schemas.microsoft.com/office/drawing/2014/main" id="{3947D858-55F1-26C6-994C-BC5F893FA964}"/>
              </a:ext>
            </a:extLst>
          </p:cNvPr>
          <p:cNvSpPr txBox="1"/>
          <p:nvPr/>
        </p:nvSpPr>
        <p:spPr>
          <a:xfrm>
            <a:off x="2258008" y="289249"/>
            <a:ext cx="7380514" cy="923330"/>
          </a:xfrm>
          <a:prstGeom prst="rect">
            <a:avLst/>
          </a:prstGeom>
          <a:noFill/>
        </p:spPr>
        <p:txBody>
          <a:bodyPr wrap="square" rtlCol="0">
            <a:spAutoFit/>
          </a:bodyPr>
          <a:lstStyle/>
          <a:p>
            <a:r>
              <a:rPr lang="en-US" sz="5400" dirty="0"/>
              <a:t>Components of The Data</a:t>
            </a:r>
          </a:p>
        </p:txBody>
      </p:sp>
    </p:spTree>
    <p:extLst>
      <p:ext uri="{BB962C8B-B14F-4D97-AF65-F5344CB8AC3E}">
        <p14:creationId xmlns:p14="http://schemas.microsoft.com/office/powerpoint/2010/main" val="100623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9937-CA0B-99E0-7255-3D5B226199D7}"/>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F3DB8B71-3BF1-D12D-5930-5408D9CA058C}"/>
              </a:ext>
            </a:extLst>
          </p:cNvPr>
          <p:cNvPicPr>
            <a:picLocks noGrp="1" noChangeAspect="1"/>
          </p:cNvPicPr>
          <p:nvPr>
            <p:ph idx="1"/>
          </p:nvPr>
        </p:nvPicPr>
        <p:blipFill>
          <a:blip r:embed="rId2"/>
          <a:stretch>
            <a:fillRect/>
          </a:stretch>
        </p:blipFill>
        <p:spPr>
          <a:xfrm>
            <a:off x="5188479" y="839755"/>
            <a:ext cx="6110892" cy="4889241"/>
          </a:xfrm>
        </p:spPr>
      </p:pic>
      <p:sp>
        <p:nvSpPr>
          <p:cNvPr id="5" name="Slide Number Placeholder 4">
            <a:extLst>
              <a:ext uri="{FF2B5EF4-FFF2-40B4-BE49-F238E27FC236}">
                <a16:creationId xmlns:a16="http://schemas.microsoft.com/office/drawing/2014/main" id="{48250202-D97C-D377-7ABC-27A9E6459F77}"/>
              </a:ext>
            </a:extLst>
          </p:cNvPr>
          <p:cNvSpPr>
            <a:spLocks noGrp="1"/>
          </p:cNvSpPr>
          <p:nvPr>
            <p:ph type="sldNum" sz="quarter" idx="12"/>
          </p:nvPr>
        </p:nvSpPr>
        <p:spPr/>
        <p:txBody>
          <a:bodyPr/>
          <a:lstStyle/>
          <a:p>
            <a:fld id="{8D0AFDD5-844D-364D-8AEC-50CF4D36D55D}" type="slidenum">
              <a:rPr lang="en-US" noProof="0" smtClean="0"/>
              <a:pPr/>
              <a:t>6</a:t>
            </a:fld>
            <a:endParaRPr lang="en-US" noProof="0"/>
          </a:p>
        </p:txBody>
      </p:sp>
      <p:sp>
        <p:nvSpPr>
          <p:cNvPr id="8" name="TextBox 7">
            <a:extLst>
              <a:ext uri="{FF2B5EF4-FFF2-40B4-BE49-F238E27FC236}">
                <a16:creationId xmlns:a16="http://schemas.microsoft.com/office/drawing/2014/main" id="{02E68FE5-76E5-731B-3D42-303A38CB91A4}"/>
              </a:ext>
            </a:extLst>
          </p:cNvPr>
          <p:cNvSpPr txBox="1"/>
          <p:nvPr/>
        </p:nvSpPr>
        <p:spPr>
          <a:xfrm>
            <a:off x="204615" y="981902"/>
            <a:ext cx="4665306" cy="2308324"/>
          </a:xfrm>
          <a:prstGeom prst="rect">
            <a:avLst/>
          </a:prstGeom>
          <a:noFill/>
        </p:spPr>
        <p:txBody>
          <a:bodyPr wrap="square" rtlCol="0">
            <a:spAutoFit/>
          </a:bodyPr>
          <a:lstStyle/>
          <a:p>
            <a:r>
              <a:rPr lang="en-US" sz="7200" dirty="0"/>
              <a:t>Exploring the variable</a:t>
            </a:r>
          </a:p>
        </p:txBody>
      </p:sp>
    </p:spTree>
    <p:extLst>
      <p:ext uri="{BB962C8B-B14F-4D97-AF65-F5344CB8AC3E}">
        <p14:creationId xmlns:p14="http://schemas.microsoft.com/office/powerpoint/2010/main" val="68193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541176" y="1"/>
            <a:ext cx="7231224" cy="809102"/>
          </a:xfrm>
        </p:spPr>
        <p:txBody>
          <a:bodyPr/>
          <a:lstStyle/>
          <a:p>
            <a:pPr algn="r"/>
            <a:r>
              <a:rPr lang="en-US" dirty="0"/>
              <a:t>Results from the Datasets</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endParaRPr lang="en-US" altLang="zh-CN" dirty="0"/>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Wine Quality &amp;Datasets</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2023</a:t>
            </a:r>
          </a:p>
        </p:txBody>
      </p:sp>
      <p:pic>
        <p:nvPicPr>
          <p:cNvPr id="10" name="Picture 9">
            <a:extLst>
              <a:ext uri="{FF2B5EF4-FFF2-40B4-BE49-F238E27FC236}">
                <a16:creationId xmlns:a16="http://schemas.microsoft.com/office/drawing/2014/main" id="{E4A88BA3-043F-5FD2-7EF0-30D10FA71C58}"/>
              </a:ext>
            </a:extLst>
          </p:cNvPr>
          <p:cNvPicPr>
            <a:picLocks noChangeAspect="1"/>
          </p:cNvPicPr>
          <p:nvPr/>
        </p:nvPicPr>
        <p:blipFill>
          <a:blip r:embed="rId2"/>
          <a:stretch>
            <a:fillRect/>
          </a:stretch>
        </p:blipFill>
        <p:spPr>
          <a:xfrm>
            <a:off x="838201" y="809104"/>
            <a:ext cx="10241914" cy="4966545"/>
          </a:xfrm>
          <a:prstGeom prst="rect">
            <a:avLst/>
          </a:prstGeom>
        </p:spPr>
      </p:pic>
    </p:spTree>
    <p:extLst>
      <p:ext uri="{BB962C8B-B14F-4D97-AF65-F5344CB8AC3E}">
        <p14:creationId xmlns:p14="http://schemas.microsoft.com/office/powerpoint/2010/main" val="61328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01E5-6A75-AD3C-542A-C879763AF3DD}"/>
              </a:ext>
            </a:extLst>
          </p:cNvPr>
          <p:cNvSpPr>
            <a:spLocks noGrp="1"/>
          </p:cNvSpPr>
          <p:nvPr>
            <p:ph type="title"/>
          </p:nvPr>
        </p:nvSpPr>
        <p:spPr/>
        <p:txBody>
          <a:bodyPr/>
          <a:lstStyle/>
          <a:p>
            <a:r>
              <a:rPr lang="en-IN" dirty="0"/>
              <a:t>Alcohol Vs Quality</a:t>
            </a:r>
          </a:p>
        </p:txBody>
      </p:sp>
      <p:sp>
        <p:nvSpPr>
          <p:cNvPr id="3" name="Slide Number Placeholder 2">
            <a:extLst>
              <a:ext uri="{FF2B5EF4-FFF2-40B4-BE49-F238E27FC236}">
                <a16:creationId xmlns:a16="http://schemas.microsoft.com/office/drawing/2014/main" id="{4E9C691D-1880-C285-F978-8EE0592BFC08}"/>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4" name="Footer Placeholder 3">
            <a:extLst>
              <a:ext uri="{FF2B5EF4-FFF2-40B4-BE49-F238E27FC236}">
                <a16:creationId xmlns:a16="http://schemas.microsoft.com/office/drawing/2014/main" id="{83981A2C-69C7-3804-F247-27F6D05F4C7F}"/>
              </a:ext>
            </a:extLst>
          </p:cNvPr>
          <p:cNvSpPr>
            <a:spLocks noGrp="1"/>
          </p:cNvSpPr>
          <p:nvPr>
            <p:ph type="ftr" sz="quarter" idx="11"/>
          </p:nvPr>
        </p:nvSpPr>
        <p:spPr/>
        <p:txBody>
          <a:bodyPr/>
          <a:lstStyle/>
          <a:p>
            <a:r>
              <a:rPr lang="en-US" dirty="0"/>
              <a:t>Wine Quality &amp;Datasets</a:t>
            </a:r>
            <a:endParaRPr lang="en-US" noProof="0" dirty="0"/>
          </a:p>
        </p:txBody>
      </p:sp>
      <p:sp>
        <p:nvSpPr>
          <p:cNvPr id="5" name="Date Placeholder 4">
            <a:extLst>
              <a:ext uri="{FF2B5EF4-FFF2-40B4-BE49-F238E27FC236}">
                <a16:creationId xmlns:a16="http://schemas.microsoft.com/office/drawing/2014/main" id="{EB2431C0-F932-0EBD-E06F-2A15B1C275C5}"/>
              </a:ext>
            </a:extLst>
          </p:cNvPr>
          <p:cNvSpPr>
            <a:spLocks noGrp="1"/>
          </p:cNvSpPr>
          <p:nvPr>
            <p:ph type="dt" sz="half" idx="10"/>
          </p:nvPr>
        </p:nvSpPr>
        <p:spPr/>
        <p:txBody>
          <a:bodyPr/>
          <a:lstStyle/>
          <a:p>
            <a:r>
              <a:rPr lang="en-US" noProof="0" dirty="0"/>
              <a:t>2023</a:t>
            </a:r>
          </a:p>
        </p:txBody>
      </p:sp>
      <p:pic>
        <p:nvPicPr>
          <p:cNvPr id="7" name="Picture 6">
            <a:extLst>
              <a:ext uri="{FF2B5EF4-FFF2-40B4-BE49-F238E27FC236}">
                <a16:creationId xmlns:a16="http://schemas.microsoft.com/office/drawing/2014/main" id="{7B231AC5-31D6-8A1A-EB33-A03F20C697F9}"/>
              </a:ext>
            </a:extLst>
          </p:cNvPr>
          <p:cNvPicPr>
            <a:picLocks noChangeAspect="1"/>
          </p:cNvPicPr>
          <p:nvPr/>
        </p:nvPicPr>
        <p:blipFill>
          <a:blip r:embed="rId2"/>
          <a:stretch>
            <a:fillRect/>
          </a:stretch>
        </p:blipFill>
        <p:spPr>
          <a:xfrm>
            <a:off x="1418253" y="1754155"/>
            <a:ext cx="9377265" cy="4077478"/>
          </a:xfrm>
          <a:prstGeom prst="rect">
            <a:avLst/>
          </a:prstGeom>
        </p:spPr>
      </p:pic>
    </p:spTree>
    <p:extLst>
      <p:ext uri="{BB962C8B-B14F-4D97-AF65-F5344CB8AC3E}">
        <p14:creationId xmlns:p14="http://schemas.microsoft.com/office/powerpoint/2010/main" val="117746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6E0FD-99FB-BFD5-C269-40254F31942F}"/>
              </a:ext>
            </a:extLst>
          </p:cNvPr>
          <p:cNvSpPr>
            <a:spLocks noGrp="1"/>
          </p:cNvSpPr>
          <p:nvPr>
            <p:ph type="title"/>
          </p:nvPr>
        </p:nvSpPr>
        <p:spPr/>
        <p:txBody>
          <a:bodyPr/>
          <a:lstStyle/>
          <a:p>
            <a:r>
              <a:rPr lang="en-IN" dirty="0"/>
              <a:t>     </a:t>
            </a:r>
          </a:p>
        </p:txBody>
      </p:sp>
      <p:sp>
        <p:nvSpPr>
          <p:cNvPr id="3" name="Slide Number Placeholder 2">
            <a:extLst>
              <a:ext uri="{FF2B5EF4-FFF2-40B4-BE49-F238E27FC236}">
                <a16:creationId xmlns:a16="http://schemas.microsoft.com/office/drawing/2014/main" id="{71DB7B70-88C1-BA59-4B25-79FC296549DC}"/>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4" name="Footer Placeholder 3">
            <a:extLst>
              <a:ext uri="{FF2B5EF4-FFF2-40B4-BE49-F238E27FC236}">
                <a16:creationId xmlns:a16="http://schemas.microsoft.com/office/drawing/2014/main" id="{04EBD165-F106-4AE0-77E8-551FFC6FC7C6}"/>
              </a:ext>
            </a:extLst>
          </p:cNvPr>
          <p:cNvSpPr>
            <a:spLocks noGrp="1"/>
          </p:cNvSpPr>
          <p:nvPr>
            <p:ph type="ftr" sz="quarter" idx="11"/>
          </p:nvPr>
        </p:nvSpPr>
        <p:spPr/>
        <p:txBody>
          <a:bodyPr/>
          <a:lstStyle/>
          <a:p>
            <a:r>
              <a:rPr lang="en-US" dirty="0"/>
              <a:t>Wine Quality &amp;Datasets</a:t>
            </a:r>
            <a:endParaRPr lang="en-US" noProof="0" dirty="0"/>
          </a:p>
        </p:txBody>
      </p:sp>
      <p:sp>
        <p:nvSpPr>
          <p:cNvPr id="5" name="Date Placeholder 4">
            <a:extLst>
              <a:ext uri="{FF2B5EF4-FFF2-40B4-BE49-F238E27FC236}">
                <a16:creationId xmlns:a16="http://schemas.microsoft.com/office/drawing/2014/main" id="{04A978D3-45B2-1518-71D7-D14F6FF2BA4C}"/>
              </a:ext>
            </a:extLst>
          </p:cNvPr>
          <p:cNvSpPr>
            <a:spLocks noGrp="1"/>
          </p:cNvSpPr>
          <p:nvPr>
            <p:ph type="dt" sz="half" idx="10"/>
          </p:nvPr>
        </p:nvSpPr>
        <p:spPr/>
        <p:txBody>
          <a:bodyPr/>
          <a:lstStyle/>
          <a:p>
            <a:r>
              <a:rPr lang="en-US" noProof="0" dirty="0"/>
              <a:t>2023</a:t>
            </a:r>
          </a:p>
        </p:txBody>
      </p:sp>
      <p:pic>
        <p:nvPicPr>
          <p:cNvPr id="7" name="Picture 6">
            <a:extLst>
              <a:ext uri="{FF2B5EF4-FFF2-40B4-BE49-F238E27FC236}">
                <a16:creationId xmlns:a16="http://schemas.microsoft.com/office/drawing/2014/main" id="{299487C2-70A9-747B-E2E2-111FEC7BF6AB}"/>
              </a:ext>
            </a:extLst>
          </p:cNvPr>
          <p:cNvPicPr>
            <a:picLocks noChangeAspect="1"/>
          </p:cNvPicPr>
          <p:nvPr/>
        </p:nvPicPr>
        <p:blipFill>
          <a:blip r:embed="rId2"/>
          <a:stretch>
            <a:fillRect/>
          </a:stretch>
        </p:blipFill>
        <p:spPr>
          <a:xfrm>
            <a:off x="362338" y="1091681"/>
            <a:ext cx="11467323" cy="4503953"/>
          </a:xfrm>
          <a:prstGeom prst="rect">
            <a:avLst/>
          </a:prstGeom>
        </p:spPr>
      </p:pic>
    </p:spTree>
    <p:extLst>
      <p:ext uri="{BB962C8B-B14F-4D97-AF65-F5344CB8AC3E}">
        <p14:creationId xmlns:p14="http://schemas.microsoft.com/office/powerpoint/2010/main" val="31527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Template>
  <TotalTime>324</TotalTime>
  <Words>304</Words>
  <Application>Microsoft Office PowerPoint</Application>
  <PresentationFormat>Widescreen</PresentationFormat>
  <Paragraphs>87</Paragraphs>
  <Slides>16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Calibri</vt:lpstr>
      <vt:lpstr>Century Gothic</vt:lpstr>
      <vt:lpstr>Garamond</vt:lpstr>
      <vt:lpstr>Inter</vt:lpstr>
      <vt:lpstr>Karla</vt:lpstr>
      <vt:lpstr>Univers Condensed Light</vt:lpstr>
      <vt:lpstr>Office Theme</vt:lpstr>
      <vt:lpstr>Organic</vt:lpstr>
      <vt:lpstr>Wine Quality &amp; Datasets</vt:lpstr>
      <vt:lpstr>Introduction </vt:lpstr>
      <vt:lpstr>Exploring the Data</vt:lpstr>
      <vt:lpstr>Datasets</vt:lpstr>
      <vt:lpstr> </vt:lpstr>
      <vt:lpstr>PowerPoint Presentation</vt:lpstr>
      <vt:lpstr>Results from the Datasets</vt:lpstr>
      <vt:lpstr>Alcohol Vs Quality</vt:lpstr>
      <vt:lpstr>     </vt:lpstr>
      <vt:lpstr>Visualising the given Ingredients Data Ratios</vt:lpstr>
      <vt:lpstr>Histogram</vt:lpstr>
      <vt:lpstr>Boxplot</vt:lpstr>
      <vt:lpstr>Distribution of the Target Variable</vt:lpstr>
      <vt:lpstr>PowerPoint Presentation</vt:lpstr>
      <vt:lpstr>PowerPoint Presentation</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Quality &amp; Datasets</dc:title>
  <dc:creator>Gaurav Paul</dc:creator>
  <cp:lastModifiedBy>Gaurav Paul</cp:lastModifiedBy>
  <cp:revision>13</cp:revision>
  <dcterms:created xsi:type="dcterms:W3CDTF">2023-04-09T09:17:08Z</dcterms:created>
  <dcterms:modified xsi:type="dcterms:W3CDTF">2023-06-05T09:14:04Z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